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0"/>
  </p:notesMasterIdLst>
  <p:sldIdLst>
    <p:sldId id="257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82" autoAdjust="0"/>
    <p:restoredTop sz="94675" autoAdjust="0"/>
  </p:normalViewPr>
  <p:slideViewPr>
    <p:cSldViewPr>
      <p:cViewPr>
        <p:scale>
          <a:sx n="110" d="100"/>
          <a:sy n="110" d="100"/>
        </p:scale>
        <p:origin x="-294" y="16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17/01/2017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xmlns="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xmlns="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00062" y="4941168"/>
            <a:ext cx="7272338" cy="2174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altLang="sl-SI" dirty="0" smtClean="0"/>
              <a:t>Good practice: PROJECT </a:t>
            </a:r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71600" y="4221088"/>
            <a:ext cx="7272338" cy="2159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sl-SI" sz="1800" dirty="0" smtClean="0"/>
              <a:t>VIRTUAL </a:t>
            </a:r>
            <a:r>
              <a:rPr lang="en-US" altLang="sl-SI" sz="1800" dirty="0"/>
              <a:t>COLLABORATIVE TEAMS FOR HOME </a:t>
            </a:r>
            <a:r>
              <a:rPr lang="en-US" altLang="sl-SI" sz="1800" dirty="0" smtClean="0"/>
              <a:t>HEALTH-CARE</a:t>
            </a:r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899592" y="5301332"/>
            <a:ext cx="7272338" cy="2159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sl-SI" b="1" dirty="0" smtClean="0"/>
              <a:t>Country: Cyprus</a:t>
            </a:r>
          </a:p>
          <a:p>
            <a:r>
              <a:rPr lang="en-US" altLang="sl-SI" dirty="0" smtClean="0"/>
              <a:t>Generation of innovation by addressing unmet needs identified by formal and informal providers of healthcare</a:t>
            </a:r>
          </a:p>
          <a:p>
            <a:endParaRPr lang="en-US" altLang="sl-SI" dirty="0" smtClean="0"/>
          </a:p>
          <a:p>
            <a:pPr>
              <a:buFont typeface="Arial" charset="0"/>
              <a:buNone/>
            </a:pPr>
            <a:endParaRPr lang="en-US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85800" y="3500438"/>
            <a:ext cx="7772400" cy="7953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sl-SI" dirty="0" smtClean="0"/>
              <a:t>DITIS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/>
              <a:t>27 January, 2017 </a:t>
            </a:r>
            <a:r>
              <a:rPr lang="en-US" dirty="0" smtClean="0">
                <a:sym typeface="Webdings" panose="05030102010509060703" pitchFamily="18" charset="2"/>
              </a:rPr>
              <a:t>1st International thematic workshop - Madeira</a:t>
            </a:r>
            <a:endParaRPr lang="en-US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US" altLang="sl-SI" dirty="0" smtClean="0"/>
              <a:t>DITIS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Specialized treatment protocols for specific chronic illnesses need administration and monitoring by a multi-disciplinary team of healthcare professionals.   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Specialized treatment of this type and accurate diagnosis should be provided at home with physical presence for many reasons.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Physical presence of all members of health-care professionals at the same time at all times or at specific times according to patient’s needs is impossible. 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1F497D"/>
                </a:solidFill>
              </a:rPr>
              <a:t>SOLUTION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Quadruple helix cooperation for identification of needs.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solidFill>
                  <a:srgbClr val="1F497D"/>
                </a:solidFill>
              </a:rPr>
              <a:t>Design and creation of new ICT technologies for </a:t>
            </a:r>
            <a:r>
              <a:rPr lang="en-US" dirty="0" smtClean="0">
                <a:solidFill>
                  <a:srgbClr val="1F497D"/>
                </a:solidFill>
              </a:rPr>
              <a:t>provision of needed services (DITIS Platform).</a:t>
            </a:r>
            <a:endParaRPr lang="en-US" dirty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Training and set up of multi-disciplinary heath-care professionals teams.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1F497D"/>
                </a:solidFill>
              </a:rPr>
              <a:t>IMPACT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Qualitative impact (quality of life, continuity of care provision, evaluation, directions for health-care policy makers).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Quantitative impact (homecare savings ≈ 40%, 210 patients served per year).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Improvement of relevant policy and legal framework.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1F497D"/>
                </a:solidFill>
              </a:rPr>
              <a:t>TRANSFERABILITY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1F497D"/>
                </a:solidFill>
              </a:rPr>
              <a:t>Easy to be transferred (ICT development, no physical-distance barriers, need for training of the people involved, not very expensive - total cost: €1.5 Million)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1F497D"/>
                </a:solidFill>
              </a:rPr>
              <a:t>SOURCE OF FUNDING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Different sources (EU research programs, EU competitive Programs, private investments)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solidFill>
                  <a:srgbClr val="1F497D"/>
                </a:solidFill>
              </a:rPr>
              <a:t>Potential transfer could easily be funded in the framework of Structural Funds (Existing National/Regional/Local OPs)</a:t>
            </a:r>
          </a:p>
          <a:p>
            <a:pPr lvl="2" fontAlgn="auto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US" altLang="sl-SI" dirty="0"/>
              <a:t>DITIS</a:t>
            </a:r>
            <a:endParaRPr lang="en-US" altLang="sl-SI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416824" cy="562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25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US" altLang="sl-SI" dirty="0"/>
              <a:t>DITIS</a:t>
            </a:r>
            <a:endParaRPr lang="en-US" altLang="sl-SI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15125"/>
            <a:ext cx="8064896" cy="555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050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467544" y="3356992"/>
            <a:ext cx="7772400" cy="7937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sl-SI" dirty="0" smtClean="0"/>
              <a:t>More information …</a:t>
            </a:r>
            <a:br>
              <a:rPr lang="en-US" altLang="sl-SI" dirty="0" smtClean="0"/>
            </a:br>
            <a:r>
              <a:rPr lang="en-US" altLang="sl-SI" sz="2200" dirty="0" smtClean="0"/>
              <a:t>Eleftherios Loizou</a:t>
            </a:r>
            <a:br>
              <a:rPr lang="en-US" altLang="sl-SI" sz="2200" dirty="0" smtClean="0"/>
            </a:br>
            <a:r>
              <a:rPr lang="en-US" altLang="sl-SI" sz="2200" dirty="0" smtClean="0"/>
              <a:t>Nicosia Development Agency (ANEL) </a:t>
            </a:r>
            <a:br>
              <a:rPr lang="en-US" altLang="sl-SI" sz="2200" dirty="0" smtClean="0"/>
            </a:br>
            <a:r>
              <a:rPr lang="en-US" altLang="sl-SI" sz="2200" dirty="0" smtClean="0"/>
              <a:t/>
            </a:r>
            <a:br>
              <a:rPr lang="en-US" altLang="sl-SI" sz="2200" dirty="0" smtClean="0"/>
            </a:br>
            <a:r>
              <a:rPr lang="en-US" altLang="sl-SI" sz="2200" dirty="0" smtClean="0"/>
              <a:t>Interactive working group: </a:t>
            </a:r>
            <a:r>
              <a:rPr lang="en-US" altLang="sl-SI" sz="2200" dirty="0"/>
              <a:t>Management and strategic focus of Operational </a:t>
            </a:r>
            <a:r>
              <a:rPr lang="en-US" altLang="sl-SI" sz="2200" dirty="0" err="1"/>
              <a:t>Programme</a:t>
            </a:r>
            <a:r>
              <a:rPr lang="en-US" altLang="sl-SI" sz="2200" dirty="0"/>
              <a:t> </a:t>
            </a:r>
            <a:endParaRPr lang="en-US" altLang="sl-SI" sz="2200" dirty="0" smtClean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/>
              <a:t>Questions welcome</a:t>
            </a:r>
            <a:endParaRPr lang="en-US" dirty="0"/>
          </a:p>
        </p:txBody>
      </p:sp>
      <p:pic>
        <p:nvPicPr>
          <p:cNvPr id="3074" name="Picture 2" descr="C:\Users\Eleftheris\Desktop\LefterisL\Αναπτυξιακή Λευκωσίας\FINAL LOGO\Logo AN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212976"/>
            <a:ext cx="152982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486</TotalTime>
  <Words>258</Words>
  <Application>Microsoft Office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HoCare_PPT_Template</vt:lpstr>
      <vt:lpstr>CONTENT page</vt:lpstr>
      <vt:lpstr>IMAGE</vt:lpstr>
      <vt:lpstr>BLOCK page </vt:lpstr>
      <vt:lpstr>DITIS</vt:lpstr>
      <vt:lpstr>DITIS</vt:lpstr>
      <vt:lpstr>DITIS</vt:lpstr>
      <vt:lpstr>DITIS</vt:lpstr>
      <vt:lpstr>More information … Eleftherios Loizou Nicosia Development Agency (ANEL)   Interactive working group: Management and strategic focus of Operational Programme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User1</cp:lastModifiedBy>
  <cp:revision>29</cp:revision>
  <dcterms:created xsi:type="dcterms:W3CDTF">2016-05-25T15:05:31Z</dcterms:created>
  <dcterms:modified xsi:type="dcterms:W3CDTF">2017-01-17T10:29:30Z</dcterms:modified>
</cp:coreProperties>
</file>