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7" r:id="rId2"/>
    <p:sldMasterId id="2147483690" r:id="rId3"/>
    <p:sldMasterId id="2147483695" r:id="rId4"/>
  </p:sldMasterIdLst>
  <p:notesMasterIdLst>
    <p:notesMasterId r:id="rId24"/>
  </p:notesMasterIdLst>
  <p:sldIdLst>
    <p:sldId id="257" r:id="rId5"/>
    <p:sldId id="261" r:id="rId6"/>
    <p:sldId id="266" r:id="rId7"/>
    <p:sldId id="267" r:id="rId8"/>
    <p:sldId id="268" r:id="rId9"/>
    <p:sldId id="269" r:id="rId10"/>
    <p:sldId id="276" r:id="rId11"/>
    <p:sldId id="278" r:id="rId12"/>
    <p:sldId id="274" r:id="rId13"/>
    <p:sldId id="272" r:id="rId14"/>
    <p:sldId id="280" r:id="rId15"/>
    <p:sldId id="281" r:id="rId16"/>
    <p:sldId id="282" r:id="rId17"/>
    <p:sldId id="283" r:id="rId18"/>
    <p:sldId id="284" r:id="rId19"/>
    <p:sldId id="285" r:id="rId20"/>
    <p:sldId id="286" r:id="rId21"/>
    <p:sldId id="287" r:id="rId22"/>
    <p:sldId id="259" r:id="rId23"/>
  </p:sldIdLst>
  <p:sldSz cx="9144000" cy="6858000" type="screen4x3"/>
  <p:notesSz cx="6858000" cy="9144000"/>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9961"/>
    <a:srgbClr val="1CB8CF"/>
    <a:srgbClr val="FFCC00"/>
    <a:srgbClr val="21B7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Style moyen 2 - Accentuation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75DCB02-9BB8-47FD-8907-85C794F793BA}" styleName="Style à thème 1 - Accentuation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84E427A-3D55-4303-BF80-6455036E1DE7}" styleName="Style à thème 1 - Accentuation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Style à thème 1 - Accentuation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Style à thème 1 - Accentuation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75" autoAdjust="0"/>
  </p:normalViewPr>
  <p:slideViewPr>
    <p:cSldViewPr>
      <p:cViewPr>
        <p:scale>
          <a:sx n="75" d="100"/>
          <a:sy n="75" d="100"/>
        </p:scale>
        <p:origin x="-2640" y="-8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64" d="100"/>
          <a:sy n="64" d="100"/>
        </p:scale>
        <p:origin x="-2645" y="-8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notesMaster" Target="notesMasters/notesMaster1.xml"/><Relationship Id="rId25" Type="http://schemas.openxmlformats.org/officeDocument/2006/relationships/printerSettings" Target="printerSettings/printerSettings1.bin"/><Relationship Id="rId26" Type="http://schemas.openxmlformats.org/officeDocument/2006/relationships/presProps" Target="presProps.xml"/><Relationship Id="rId27" Type="http://schemas.openxmlformats.org/officeDocument/2006/relationships/viewProps" Target="viewProps.xml"/><Relationship Id="rId28" Type="http://schemas.openxmlformats.org/officeDocument/2006/relationships/theme" Target="theme/theme1.xml"/><Relationship Id="rId29" Type="http://schemas.openxmlformats.org/officeDocument/2006/relationships/tableStyles" Target="tableStyles.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4A30AE94-40B8-4E01-B919-661924436AB9}" type="datetimeFigureOut">
              <a:rPr lang="fr-FR"/>
              <a:pPr>
                <a:defRPr/>
              </a:pPr>
              <a:t>23/01/17</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fr-FR" noProof="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noProof="0" smtClean="0"/>
              <a:t>Modifiez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endParaRPr lang="fr-FR" noProof="0"/>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EB9CDB65-1163-4442-B593-D225E3DB0690}" type="slidenum">
              <a:rPr lang="fr-FR"/>
              <a:pPr>
                <a:defRPr/>
              </a:pPr>
              <a:t>‹#›</a:t>
            </a:fld>
            <a:endParaRPr lang="fr-FR"/>
          </a:p>
        </p:txBody>
      </p:sp>
    </p:spTree>
    <p:extLst>
      <p:ext uri="{BB962C8B-B14F-4D97-AF65-F5344CB8AC3E}">
        <p14:creationId xmlns:p14="http://schemas.microsoft.com/office/powerpoint/2010/main" val="83367424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a:xfrm>
            <a:off x="1143000" y="685800"/>
            <a:ext cx="4572000" cy="3429000"/>
          </a:xfrm>
          <a:noFill/>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 name="Notes Placeholder 2"/>
          <p:cNvSpPr>
            <a:spLocks noGrp="1"/>
          </p:cNvSpPr>
          <p:nvPr>
            <p:ph type="body" idx="1"/>
          </p:nvPr>
        </p:nvSpPr>
        <p:spPr/>
        <p:txBody>
          <a:bodyPr/>
          <a:lstStyle/>
          <a:p>
            <a:pPr>
              <a:defRPr/>
            </a:pPr>
            <a:r>
              <a:rPr lang="en-US" dirty="0" err="1" smtClean="0"/>
              <a:t>Colourboks</a:t>
            </a:r>
            <a:r>
              <a:rPr lang="en-US" dirty="0" smtClean="0"/>
              <a:t> </a:t>
            </a:r>
            <a:r>
              <a:rPr lang="en-US" dirty="0" err="1" smtClean="0"/>
              <a:t>bilder</a:t>
            </a:r>
            <a:r>
              <a:rPr lang="en-US" dirty="0" smtClean="0"/>
              <a:t> </a:t>
            </a:r>
            <a:endParaRPr lang="nb-NO" dirty="0" smtClean="0"/>
          </a:p>
          <a:p>
            <a:pPr>
              <a:defRPr/>
            </a:pPr>
            <a:r>
              <a:rPr lang="nb-NO" dirty="0"/>
              <a:t>På ark </a:t>
            </a:r>
            <a:r>
              <a:rPr lang="nb-NO" dirty="0" err="1"/>
              <a:t>nr</a:t>
            </a:r>
            <a:r>
              <a:rPr lang="nb-NO" dirty="0"/>
              <a:t> 4 – 4561348</a:t>
            </a:r>
          </a:p>
          <a:p>
            <a:pPr>
              <a:defRPr/>
            </a:pPr>
            <a:endParaRPr lang="en-US" dirty="0"/>
          </a:p>
        </p:txBody>
      </p:sp>
      <p:sp>
        <p:nvSpPr>
          <p:cNvPr id="2457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225" eaLnBrk="0" hangingPunct="0">
              <a:defRPr sz="2200">
                <a:solidFill>
                  <a:schemeClr val="tx1"/>
                </a:solidFill>
                <a:latin typeface="Candara" charset="0"/>
                <a:ea typeface="ＭＳ Ｐゴシック" charset="0"/>
                <a:cs typeface="ＭＳ Ｐゴシック" charset="0"/>
              </a:defRPr>
            </a:lvl1pPr>
            <a:lvl2pPr marL="685669" indent="-263719" defTabSz="914225" eaLnBrk="0" hangingPunct="0">
              <a:defRPr sz="2200">
                <a:solidFill>
                  <a:schemeClr val="tx1"/>
                </a:solidFill>
                <a:latin typeface="Candara" charset="0"/>
                <a:ea typeface="ＭＳ Ｐゴシック" charset="0"/>
              </a:defRPr>
            </a:lvl2pPr>
            <a:lvl3pPr marL="1054875" indent="-210975" defTabSz="914225" eaLnBrk="0" hangingPunct="0">
              <a:defRPr sz="2200">
                <a:solidFill>
                  <a:schemeClr val="tx1"/>
                </a:solidFill>
                <a:latin typeface="Candara" charset="0"/>
                <a:ea typeface="ＭＳ Ｐゴシック" charset="0"/>
              </a:defRPr>
            </a:lvl3pPr>
            <a:lvl4pPr marL="1476825" indent="-210975" defTabSz="914225" eaLnBrk="0" hangingPunct="0">
              <a:defRPr sz="2200">
                <a:solidFill>
                  <a:schemeClr val="tx1"/>
                </a:solidFill>
                <a:latin typeface="Candara" charset="0"/>
                <a:ea typeface="ＭＳ Ｐゴシック" charset="0"/>
              </a:defRPr>
            </a:lvl4pPr>
            <a:lvl5pPr marL="1898774" indent="-210975" defTabSz="914225" eaLnBrk="0" hangingPunct="0">
              <a:defRPr sz="2200">
                <a:solidFill>
                  <a:schemeClr val="tx1"/>
                </a:solidFill>
                <a:latin typeface="Candara" charset="0"/>
                <a:ea typeface="ＭＳ Ｐゴシック" charset="0"/>
              </a:defRPr>
            </a:lvl5pPr>
            <a:lvl6pPr marL="2320724" indent="-210975" defTabSz="914225" eaLnBrk="0" fontAlgn="base" hangingPunct="0">
              <a:spcBef>
                <a:spcPct val="0"/>
              </a:spcBef>
              <a:spcAft>
                <a:spcPct val="0"/>
              </a:spcAft>
              <a:defRPr sz="2200">
                <a:solidFill>
                  <a:schemeClr val="tx1"/>
                </a:solidFill>
                <a:latin typeface="Candara" charset="0"/>
                <a:ea typeface="ＭＳ Ｐゴシック" charset="0"/>
              </a:defRPr>
            </a:lvl6pPr>
            <a:lvl7pPr marL="2742674" indent="-210975" defTabSz="914225" eaLnBrk="0" fontAlgn="base" hangingPunct="0">
              <a:spcBef>
                <a:spcPct val="0"/>
              </a:spcBef>
              <a:spcAft>
                <a:spcPct val="0"/>
              </a:spcAft>
              <a:defRPr sz="2200">
                <a:solidFill>
                  <a:schemeClr val="tx1"/>
                </a:solidFill>
                <a:latin typeface="Candara" charset="0"/>
                <a:ea typeface="ＭＳ Ｐゴシック" charset="0"/>
              </a:defRPr>
            </a:lvl7pPr>
            <a:lvl8pPr marL="3164624" indent="-210975" defTabSz="914225" eaLnBrk="0" fontAlgn="base" hangingPunct="0">
              <a:spcBef>
                <a:spcPct val="0"/>
              </a:spcBef>
              <a:spcAft>
                <a:spcPct val="0"/>
              </a:spcAft>
              <a:defRPr sz="2200">
                <a:solidFill>
                  <a:schemeClr val="tx1"/>
                </a:solidFill>
                <a:latin typeface="Candara" charset="0"/>
                <a:ea typeface="ＭＳ Ｐゴシック" charset="0"/>
              </a:defRPr>
            </a:lvl8pPr>
            <a:lvl9pPr marL="3586574" indent="-210975" defTabSz="914225" eaLnBrk="0" fontAlgn="base" hangingPunct="0">
              <a:spcBef>
                <a:spcPct val="0"/>
              </a:spcBef>
              <a:spcAft>
                <a:spcPct val="0"/>
              </a:spcAft>
              <a:defRPr sz="2200">
                <a:solidFill>
                  <a:schemeClr val="tx1"/>
                </a:solidFill>
                <a:latin typeface="Candara" charset="0"/>
                <a:ea typeface="ＭＳ Ｐゴシック" charset="0"/>
              </a:defRPr>
            </a:lvl9pPr>
          </a:lstStyle>
          <a:p>
            <a:pPr eaLnBrk="1" hangingPunct="1"/>
            <a:fld id="{A3E7E5DB-AC0D-5C42-B6BF-3C8DFB4CE517}" type="slidenum">
              <a:rPr lang="nb-NO" sz="1200">
                <a:latin typeface="Arial" charset="0"/>
              </a:rPr>
              <a:pPr eaLnBrk="1" hangingPunct="1"/>
              <a:t>8</a:t>
            </a:fld>
            <a:endParaRPr lang="nb-NO" sz="1200">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txBox="1">
            <a:spLocks noGrp="1" noChangeArrowheads="1"/>
          </p:cNvSpPr>
          <p:nvPr/>
        </p:nvSpPr>
        <p:spPr bwMode="auto">
          <a:xfrm>
            <a:off x="3883003" y="8684100"/>
            <a:ext cx="2973399" cy="458441"/>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lIns="91515" tIns="45758" rIns="91515" bIns="45758" anchor="b"/>
          <a:lstStyle/>
          <a:p>
            <a:pPr algn="r" defTabSz="916015"/>
            <a:fld id="{377EE0AE-3EFE-4DA3-BEB9-2FC36645BC77}" type="slidenum">
              <a:rPr lang="en-US" sz="1100"/>
              <a:pPr algn="r" defTabSz="916015"/>
              <a:t>9</a:t>
            </a:fld>
            <a:endParaRPr lang="en-US" sz="1100" dirty="0"/>
          </a:p>
        </p:txBody>
      </p:sp>
      <p:sp>
        <p:nvSpPr>
          <p:cNvPr id="13209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32099" name="Rectangle 3"/>
          <p:cNvSpPr>
            <a:spLocks noGrp="1" noChangeArrowheads="1"/>
          </p:cNvSpPr>
          <p:nvPr>
            <p:ph type="body" idx="1"/>
          </p:nvPr>
        </p:nvSpPr>
        <p:spPr>
          <a:xfrm>
            <a:off x="914401" y="4343510"/>
            <a:ext cx="5029200" cy="4114289"/>
          </a:xfrm>
        </p:spPr>
        <p:txBody>
          <a:bodyPr/>
          <a:lstStyle/>
          <a:p>
            <a:pPr eaLnBrk="1" hangingPunct="1">
              <a:defRPr/>
            </a:pPr>
            <a:endParaRPr lang="nb-NO" smtClean="0">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dirty="0" smtClean="0"/>
              <a:t>Dele ut</a:t>
            </a:r>
            <a:r>
              <a:rPr lang="nb-NO" baseline="0" dirty="0" smtClean="0"/>
              <a:t> skjemaet</a:t>
            </a:r>
            <a:endParaRPr lang="nb-NO" dirty="0"/>
          </a:p>
        </p:txBody>
      </p:sp>
      <p:sp>
        <p:nvSpPr>
          <p:cNvPr id="4" name="Plassholder for lysbildenummer 3"/>
          <p:cNvSpPr>
            <a:spLocks noGrp="1"/>
          </p:cNvSpPr>
          <p:nvPr>
            <p:ph type="sldNum" sz="quarter" idx="10"/>
          </p:nvPr>
        </p:nvSpPr>
        <p:spPr/>
        <p:txBody>
          <a:bodyPr/>
          <a:lstStyle/>
          <a:p>
            <a:pPr>
              <a:defRPr/>
            </a:pPr>
            <a:fld id="{88E3EE1E-3C2D-7546-8C9F-E47A741AEFE5}" type="slidenum">
              <a:rPr lang="en-US" smtClean="0"/>
              <a:pPr>
                <a:defRPr/>
              </a:pPr>
              <a:t>10</a:t>
            </a:fld>
            <a:endParaRPr lang="en-US"/>
          </a:p>
        </p:txBody>
      </p:sp>
    </p:spTree>
    <p:extLst>
      <p:ext uri="{BB962C8B-B14F-4D97-AF65-F5344CB8AC3E}">
        <p14:creationId xmlns:p14="http://schemas.microsoft.com/office/powerpoint/2010/main" val="8598891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ASIC logo only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1518570"/>
      </p:ext>
    </p:extLst>
  </p:cSld>
  <p:clrMapOvr>
    <a:masterClrMapping/>
  </p:clrMapOvr>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Table page">
    <p:spTree>
      <p:nvGrpSpPr>
        <p:cNvPr id="1" name=""/>
        <p:cNvGrpSpPr/>
        <p:nvPr/>
      </p:nvGrpSpPr>
      <p:grpSpPr>
        <a:xfrm>
          <a:off x="0" y="0"/>
          <a:ext cx="0" cy="0"/>
          <a:chOff x="0" y="0"/>
          <a:chExt cx="0" cy="0"/>
        </a:xfrm>
      </p:grpSpPr>
      <p:sp>
        <p:nvSpPr>
          <p:cNvPr id="5" name="ZoneTexte 3"/>
          <p:cNvSpPr txBox="1">
            <a:spLocks noChangeArrowheads="1"/>
          </p:cNvSpPr>
          <p:nvPr userDrawn="1"/>
        </p:nvSpPr>
        <p:spPr bwMode="auto">
          <a:xfrm>
            <a:off x="539750" y="1341438"/>
            <a:ext cx="81359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endParaRPr lang="en-GB" altLang="sl-SI"/>
          </a:p>
        </p:txBody>
      </p:sp>
      <p:sp>
        <p:nvSpPr>
          <p:cNvPr id="9" name="Titre 1"/>
          <p:cNvSpPr>
            <a:spLocks noGrp="1"/>
          </p:cNvSpPr>
          <p:nvPr>
            <p:ph type="title"/>
          </p:nvPr>
        </p:nvSpPr>
        <p:spPr>
          <a:xfrm>
            <a:off x="467544" y="432000"/>
            <a:ext cx="8229600" cy="634082"/>
          </a:xfrm>
        </p:spPr>
        <p:txBody>
          <a:bodyPr>
            <a:noAutofit/>
          </a:bodyPr>
          <a:lstStyle>
            <a:lvl1pPr algn="l">
              <a:defRPr sz="4000"/>
            </a:lvl1pPr>
          </a:lstStyle>
          <a:p>
            <a:r>
              <a:rPr lang="sl-SI" smtClean="0"/>
              <a:t>Uredite slog naslova matrice</a:t>
            </a:r>
            <a:endParaRPr lang="en-GB" dirty="0"/>
          </a:p>
        </p:txBody>
      </p:sp>
      <p:sp>
        <p:nvSpPr>
          <p:cNvPr id="11" name="Espace réservé du tableau 10"/>
          <p:cNvSpPr>
            <a:spLocks noGrp="1"/>
          </p:cNvSpPr>
          <p:nvPr>
            <p:ph type="tbl" sz="quarter" idx="10"/>
          </p:nvPr>
        </p:nvSpPr>
        <p:spPr>
          <a:xfrm>
            <a:off x="467544" y="1196975"/>
            <a:ext cx="8208144" cy="3816350"/>
          </a:xfrm>
        </p:spPr>
        <p:txBody>
          <a:bodyPr rtlCol="0">
            <a:normAutofit/>
          </a:bodyPr>
          <a:lstStyle/>
          <a:p>
            <a:pPr lvl="0"/>
            <a:endParaRPr lang="en-GB" noProof="0" dirty="0"/>
          </a:p>
        </p:txBody>
      </p:sp>
      <p:sp>
        <p:nvSpPr>
          <p:cNvPr id="3" name="Espace réservé du texte 2"/>
          <p:cNvSpPr>
            <a:spLocks noGrp="1"/>
          </p:cNvSpPr>
          <p:nvPr>
            <p:ph type="body" sz="quarter" idx="11"/>
          </p:nvPr>
        </p:nvSpPr>
        <p:spPr>
          <a:xfrm>
            <a:off x="467544" y="5157788"/>
            <a:ext cx="8208144" cy="1223540"/>
          </a:xfrm>
        </p:spPr>
        <p:txBody>
          <a:bodyPr>
            <a:normAutofit/>
          </a:bodyPr>
          <a:lstStyle>
            <a:lvl1pPr>
              <a:defRPr sz="1800" b="0">
                <a:solidFill>
                  <a:schemeClr val="tx1"/>
                </a:solidFill>
              </a:defRPr>
            </a:lvl1pPr>
          </a:lstStyle>
          <a:p>
            <a:pPr lvl="0"/>
            <a:r>
              <a:rPr lang="sl-SI" smtClean="0"/>
              <a:t>Uredite sloge besedila matrice</a:t>
            </a:r>
          </a:p>
        </p:txBody>
      </p:sp>
    </p:spTree>
    <p:extLst>
      <p:ext uri="{BB962C8B-B14F-4D97-AF65-F5344CB8AC3E}">
        <p14:creationId xmlns:p14="http://schemas.microsoft.com/office/powerpoint/2010/main" val="4068784262"/>
      </p:ext>
    </p:extLst>
  </p:cSld>
  <p:clrMapOvr>
    <a:masterClrMapping/>
  </p:clrMapOvr>
  <p:timing>
    <p:tnLst>
      <p:par>
        <p:cTn xmlns:p14="http://schemas.microsoft.com/office/powerpoint/2010/mai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page + legend">
    <p:spTree>
      <p:nvGrpSpPr>
        <p:cNvPr id="1" name=""/>
        <p:cNvGrpSpPr/>
        <p:nvPr/>
      </p:nvGrpSpPr>
      <p:grpSpPr>
        <a:xfrm>
          <a:off x="0" y="0"/>
          <a:ext cx="0" cy="0"/>
          <a:chOff x="0" y="0"/>
          <a:chExt cx="0" cy="0"/>
        </a:xfrm>
      </p:grpSpPr>
      <p:sp>
        <p:nvSpPr>
          <p:cNvPr id="2" name="Titre 1"/>
          <p:cNvSpPr>
            <a:spLocks noGrp="1"/>
          </p:cNvSpPr>
          <p:nvPr>
            <p:ph type="title"/>
          </p:nvPr>
        </p:nvSpPr>
        <p:spPr>
          <a:xfrm>
            <a:off x="457200" y="1196752"/>
            <a:ext cx="3008313" cy="1162050"/>
          </a:xfrm>
        </p:spPr>
        <p:txBody>
          <a:bodyPr anchor="b"/>
          <a:lstStyle>
            <a:lvl1pPr algn="l">
              <a:defRPr sz="2000" b="1"/>
            </a:lvl1pPr>
          </a:lstStyle>
          <a:p>
            <a:r>
              <a:rPr lang="sl-SI" smtClean="0"/>
              <a:t>Uredite slog naslova matrice</a:t>
            </a:r>
            <a:endParaRPr lang="en-GB" dirty="0"/>
          </a:p>
        </p:txBody>
      </p:sp>
      <p:sp>
        <p:nvSpPr>
          <p:cNvPr id="3" name="Espace réservé du contenu 2"/>
          <p:cNvSpPr>
            <a:spLocks noGrp="1"/>
          </p:cNvSpPr>
          <p:nvPr>
            <p:ph idx="1"/>
          </p:nvPr>
        </p:nvSpPr>
        <p:spPr>
          <a:xfrm>
            <a:off x="3575050" y="1205802"/>
            <a:ext cx="5111750" cy="4920361"/>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
        <p:nvSpPr>
          <p:cNvPr id="4" name="Espace réservé du texte 3"/>
          <p:cNvSpPr>
            <a:spLocks noGrp="1"/>
          </p:cNvSpPr>
          <p:nvPr>
            <p:ph type="body" sz="half" idx="2"/>
          </p:nvPr>
        </p:nvSpPr>
        <p:spPr>
          <a:xfrm>
            <a:off x="457200" y="2492896"/>
            <a:ext cx="3008313" cy="3057203"/>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Tree>
    <p:extLst>
      <p:ext uri="{BB962C8B-B14F-4D97-AF65-F5344CB8AC3E}">
        <p14:creationId xmlns:p14="http://schemas.microsoft.com/office/powerpoint/2010/main" val="654856655"/>
      </p:ext>
    </p:extLst>
  </p:cSld>
  <p:clrMapOvr>
    <a:masterClrMapping/>
  </p:clrMapOvr>
  <p:timing>
    <p:tnLst>
      <p:par>
        <p:cTn xmlns:p14="http://schemas.microsoft.com/office/powerpoint/2010/mai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page Light Green origami">
    <p:spTree>
      <p:nvGrpSpPr>
        <p:cNvPr id="1" name=""/>
        <p:cNvGrpSpPr/>
        <p:nvPr/>
      </p:nvGrpSpPr>
      <p:grpSpPr>
        <a:xfrm>
          <a:off x="0" y="0"/>
          <a:ext cx="0" cy="0"/>
          <a:chOff x="0" y="0"/>
          <a:chExt cx="0" cy="0"/>
        </a:xfrm>
      </p:grpSpPr>
      <p:pic>
        <p:nvPicPr>
          <p:cNvPr id="5" name="Imag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1093788"/>
            <a:ext cx="6154738" cy="564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457200" y="1196752"/>
            <a:ext cx="3008313" cy="1162050"/>
          </a:xfrm>
        </p:spPr>
        <p:txBody>
          <a:bodyPr anchor="b"/>
          <a:lstStyle>
            <a:lvl1pPr algn="l">
              <a:defRPr sz="2000" b="1">
                <a:solidFill>
                  <a:schemeClr val="bg1"/>
                </a:solidFill>
              </a:defRPr>
            </a:lvl1pPr>
          </a:lstStyle>
          <a:p>
            <a:r>
              <a:rPr lang="sl-SI" smtClean="0"/>
              <a:t>Uredite slog naslova matrice</a:t>
            </a:r>
            <a:endParaRPr lang="en-GB" dirty="0"/>
          </a:p>
        </p:txBody>
      </p:sp>
      <p:sp>
        <p:nvSpPr>
          <p:cNvPr id="4" name="Espace réservé du texte 3"/>
          <p:cNvSpPr>
            <a:spLocks noGrp="1"/>
          </p:cNvSpPr>
          <p:nvPr>
            <p:ph type="body" sz="half" idx="2"/>
          </p:nvPr>
        </p:nvSpPr>
        <p:spPr>
          <a:xfrm>
            <a:off x="457200" y="2492896"/>
            <a:ext cx="3008313" cy="3057203"/>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
        <p:nvSpPr>
          <p:cNvPr id="3" name="Espace réservé du contenu 2"/>
          <p:cNvSpPr>
            <a:spLocks noGrp="1"/>
          </p:cNvSpPr>
          <p:nvPr>
            <p:ph idx="1"/>
          </p:nvPr>
        </p:nvSpPr>
        <p:spPr>
          <a:xfrm>
            <a:off x="3575050" y="1205802"/>
            <a:ext cx="5111750" cy="4920361"/>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Tree>
    <p:extLst>
      <p:ext uri="{BB962C8B-B14F-4D97-AF65-F5344CB8AC3E}">
        <p14:creationId xmlns:p14="http://schemas.microsoft.com/office/powerpoint/2010/main" val="750799272"/>
      </p:ext>
    </p:extLst>
  </p:cSld>
  <p:clrMapOvr>
    <a:masterClrMapping/>
  </p:clrMapOvr>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page Yellow origami">
    <p:spTree>
      <p:nvGrpSpPr>
        <p:cNvPr id="1" name=""/>
        <p:cNvGrpSpPr/>
        <p:nvPr/>
      </p:nvGrpSpPr>
      <p:grpSpPr>
        <a:xfrm>
          <a:off x="0" y="0"/>
          <a:ext cx="0" cy="0"/>
          <a:chOff x="0" y="0"/>
          <a:chExt cx="0" cy="0"/>
        </a:xfrm>
      </p:grpSpPr>
      <p:pic>
        <p:nvPicPr>
          <p:cNvPr id="5" name="Imag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1093788"/>
            <a:ext cx="6154738" cy="564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457200" y="1196752"/>
            <a:ext cx="3008313" cy="1162050"/>
          </a:xfrm>
        </p:spPr>
        <p:txBody>
          <a:bodyPr anchor="b"/>
          <a:lstStyle>
            <a:lvl1pPr algn="l">
              <a:defRPr sz="2000" b="1">
                <a:solidFill>
                  <a:schemeClr val="bg1"/>
                </a:solidFill>
              </a:defRPr>
            </a:lvl1pPr>
          </a:lstStyle>
          <a:p>
            <a:r>
              <a:rPr lang="sl-SI" smtClean="0"/>
              <a:t>Uredite slog naslova matrice</a:t>
            </a:r>
            <a:endParaRPr lang="en-GB" dirty="0"/>
          </a:p>
        </p:txBody>
      </p:sp>
      <p:sp>
        <p:nvSpPr>
          <p:cNvPr id="4" name="Espace réservé du texte 3"/>
          <p:cNvSpPr>
            <a:spLocks noGrp="1"/>
          </p:cNvSpPr>
          <p:nvPr>
            <p:ph type="body" sz="half" idx="2"/>
          </p:nvPr>
        </p:nvSpPr>
        <p:spPr>
          <a:xfrm>
            <a:off x="457200" y="2492896"/>
            <a:ext cx="3008313" cy="3057203"/>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
        <p:nvSpPr>
          <p:cNvPr id="3" name="Espace réservé du contenu 2"/>
          <p:cNvSpPr>
            <a:spLocks noGrp="1"/>
          </p:cNvSpPr>
          <p:nvPr>
            <p:ph idx="1"/>
          </p:nvPr>
        </p:nvSpPr>
        <p:spPr>
          <a:xfrm>
            <a:off x="3575050" y="1205802"/>
            <a:ext cx="5111750" cy="4920361"/>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Tree>
    <p:extLst>
      <p:ext uri="{BB962C8B-B14F-4D97-AF65-F5344CB8AC3E}">
        <p14:creationId xmlns:p14="http://schemas.microsoft.com/office/powerpoint/2010/main" val="3007310111"/>
      </p:ext>
    </p:extLst>
  </p:cSld>
  <p:clrMapOvr>
    <a:masterClrMapping/>
  </p:clrMapOvr>
  <p:timing>
    <p:tnLst>
      <p:par>
        <p:cTn xmlns:p14="http://schemas.microsoft.com/office/powerpoint/2010/mai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page Blue origami">
    <p:spTree>
      <p:nvGrpSpPr>
        <p:cNvPr id="1" name=""/>
        <p:cNvGrpSpPr/>
        <p:nvPr/>
      </p:nvGrpSpPr>
      <p:grpSpPr>
        <a:xfrm>
          <a:off x="0" y="0"/>
          <a:ext cx="0" cy="0"/>
          <a:chOff x="0" y="0"/>
          <a:chExt cx="0" cy="0"/>
        </a:xfrm>
      </p:grpSpPr>
      <p:pic>
        <p:nvPicPr>
          <p:cNvPr id="5" name="Imag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1093788"/>
            <a:ext cx="6154738" cy="564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457200" y="1196752"/>
            <a:ext cx="3008313" cy="1162050"/>
          </a:xfrm>
        </p:spPr>
        <p:txBody>
          <a:bodyPr anchor="b"/>
          <a:lstStyle>
            <a:lvl1pPr algn="l">
              <a:defRPr sz="2000" b="1">
                <a:solidFill>
                  <a:schemeClr val="bg1"/>
                </a:solidFill>
              </a:defRPr>
            </a:lvl1pPr>
          </a:lstStyle>
          <a:p>
            <a:r>
              <a:rPr lang="sl-SI" smtClean="0"/>
              <a:t>Uredite slog naslova matrice</a:t>
            </a:r>
            <a:endParaRPr lang="en-GB" dirty="0"/>
          </a:p>
        </p:txBody>
      </p:sp>
      <p:sp>
        <p:nvSpPr>
          <p:cNvPr id="4" name="Espace réservé du texte 3"/>
          <p:cNvSpPr>
            <a:spLocks noGrp="1"/>
          </p:cNvSpPr>
          <p:nvPr>
            <p:ph type="body" sz="half" idx="2"/>
          </p:nvPr>
        </p:nvSpPr>
        <p:spPr>
          <a:xfrm>
            <a:off x="457200" y="2492896"/>
            <a:ext cx="3008313" cy="3057203"/>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
        <p:nvSpPr>
          <p:cNvPr id="3" name="Espace réservé du contenu 2"/>
          <p:cNvSpPr>
            <a:spLocks noGrp="1"/>
          </p:cNvSpPr>
          <p:nvPr>
            <p:ph idx="1"/>
          </p:nvPr>
        </p:nvSpPr>
        <p:spPr>
          <a:xfrm>
            <a:off x="3575050" y="1205802"/>
            <a:ext cx="5111750" cy="4920361"/>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Tree>
    <p:extLst>
      <p:ext uri="{BB962C8B-B14F-4D97-AF65-F5344CB8AC3E}">
        <p14:creationId xmlns:p14="http://schemas.microsoft.com/office/powerpoint/2010/main" val="34619296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page Dark Green origami">
    <p:spTree>
      <p:nvGrpSpPr>
        <p:cNvPr id="1" name=""/>
        <p:cNvGrpSpPr/>
        <p:nvPr/>
      </p:nvGrpSpPr>
      <p:grpSpPr>
        <a:xfrm>
          <a:off x="0" y="0"/>
          <a:ext cx="0" cy="0"/>
          <a:chOff x="0" y="0"/>
          <a:chExt cx="0" cy="0"/>
        </a:xfrm>
      </p:grpSpPr>
      <p:pic>
        <p:nvPicPr>
          <p:cNvPr id="5" name="Imag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1093788"/>
            <a:ext cx="6154738" cy="564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457200" y="1196752"/>
            <a:ext cx="3008313" cy="1162050"/>
          </a:xfrm>
        </p:spPr>
        <p:txBody>
          <a:bodyPr anchor="b"/>
          <a:lstStyle>
            <a:lvl1pPr algn="l">
              <a:defRPr sz="2000" b="1">
                <a:solidFill>
                  <a:schemeClr val="bg1"/>
                </a:solidFill>
              </a:defRPr>
            </a:lvl1pPr>
          </a:lstStyle>
          <a:p>
            <a:r>
              <a:rPr lang="sl-SI" smtClean="0"/>
              <a:t>Uredite slog naslova matrice</a:t>
            </a:r>
            <a:endParaRPr lang="en-GB" dirty="0"/>
          </a:p>
        </p:txBody>
      </p:sp>
      <p:sp>
        <p:nvSpPr>
          <p:cNvPr id="4" name="Espace réservé du texte 3"/>
          <p:cNvSpPr>
            <a:spLocks noGrp="1"/>
          </p:cNvSpPr>
          <p:nvPr>
            <p:ph type="body" sz="half" idx="2"/>
          </p:nvPr>
        </p:nvSpPr>
        <p:spPr>
          <a:xfrm>
            <a:off x="457200" y="2492896"/>
            <a:ext cx="3008313" cy="3057203"/>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
        <p:nvSpPr>
          <p:cNvPr id="3" name="Espace réservé du contenu 2"/>
          <p:cNvSpPr>
            <a:spLocks noGrp="1"/>
          </p:cNvSpPr>
          <p:nvPr>
            <p:ph idx="1"/>
          </p:nvPr>
        </p:nvSpPr>
        <p:spPr>
          <a:xfrm>
            <a:off x="3575050" y="1205802"/>
            <a:ext cx="5111750" cy="4920361"/>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Tree>
    <p:extLst>
      <p:ext uri="{BB962C8B-B14F-4D97-AF65-F5344CB8AC3E}">
        <p14:creationId xmlns:p14="http://schemas.microsoft.com/office/powerpoint/2010/main" val="3038931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CONTENTpage Image square + legend">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sl-SI" smtClean="0"/>
              <a:t>Uredite slog naslova matrice</a:t>
            </a:r>
            <a:endParaRPr lang="en-GB" dirty="0"/>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Tree>
    <p:extLst>
      <p:ext uri="{BB962C8B-B14F-4D97-AF65-F5344CB8AC3E}">
        <p14:creationId xmlns:p14="http://schemas.microsoft.com/office/powerpoint/2010/main" val="31319465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smtClean="0"/>
              <a:t>Click to edit Master title style</a:t>
            </a:r>
            <a:endParaRPr lang="nb-NO"/>
          </a:p>
        </p:txBody>
      </p:sp>
      <p:sp>
        <p:nvSpPr>
          <p:cNvPr id="3" name="Content Placeholder 2"/>
          <p:cNvSpPr>
            <a:spLocks noGrp="1"/>
          </p:cNvSpPr>
          <p:nvPr>
            <p:ph idx="1"/>
          </p:nvPr>
        </p:nvSpPr>
        <p:spPr/>
        <p:txBody>
          <a:bodyPr/>
          <a:lstStyle/>
          <a:p>
            <a:pPr lvl="0"/>
            <a:r>
              <a:rPr lang="nb-NO" smtClean="0"/>
              <a:t>Click to edit Master text styles</a:t>
            </a:r>
          </a:p>
          <a:p>
            <a:pPr lvl="1"/>
            <a:r>
              <a:rPr lang="nb-NO" smtClean="0"/>
              <a:t>Second level</a:t>
            </a:r>
          </a:p>
          <a:p>
            <a:pPr lvl="2"/>
            <a:r>
              <a:rPr lang="nb-NO" smtClean="0"/>
              <a:t>Third level</a:t>
            </a:r>
          </a:p>
          <a:p>
            <a:pPr lvl="3"/>
            <a:r>
              <a:rPr lang="nb-NO" smtClean="0"/>
              <a:t>Fourth level</a:t>
            </a:r>
          </a:p>
          <a:p>
            <a:pPr lvl="4"/>
            <a:r>
              <a:rPr lang="nb-NO" smtClean="0"/>
              <a:t>Fifth level</a:t>
            </a:r>
            <a:endParaRPr lang="nb-NO"/>
          </a:p>
        </p:txBody>
      </p:sp>
      <p:sp>
        <p:nvSpPr>
          <p:cNvPr id="4" name="Rectangle 10"/>
          <p:cNvSpPr>
            <a:spLocks noGrp="1" noChangeArrowheads="1"/>
          </p:cNvSpPr>
          <p:nvPr>
            <p:ph type="dt" sz="half" idx="10"/>
          </p:nvPr>
        </p:nvSpPr>
        <p:spPr>
          <a:xfrm>
            <a:off x="990600" y="6248400"/>
            <a:ext cx="1905000" cy="457200"/>
          </a:xfrm>
          <a:prstGeom prst="rect">
            <a:avLst/>
          </a:prstGeom>
        </p:spPr>
        <p:txBody>
          <a:bodyPr/>
          <a:lstStyle>
            <a:lvl1pPr>
              <a:defRPr/>
            </a:lvl1pPr>
          </a:lstStyle>
          <a:p>
            <a:pPr>
              <a:defRPr/>
            </a:pPr>
            <a:r>
              <a:rPr lang="nb-NO"/>
              <a:t>11. april 2011</a:t>
            </a:r>
          </a:p>
        </p:txBody>
      </p:sp>
      <p:sp>
        <p:nvSpPr>
          <p:cNvPr id="5" name="Rectangle 11"/>
          <p:cNvSpPr>
            <a:spLocks noGrp="1" noChangeArrowheads="1"/>
          </p:cNvSpPr>
          <p:nvPr>
            <p:ph type="ftr" sz="quarter" idx="11"/>
          </p:nvPr>
        </p:nvSpPr>
        <p:spPr>
          <a:xfrm>
            <a:off x="3048000" y="6248400"/>
            <a:ext cx="4800600" cy="457200"/>
          </a:xfrm>
          <a:prstGeom prst="rect">
            <a:avLst/>
          </a:prstGeom>
        </p:spPr>
        <p:txBody>
          <a:bodyPr/>
          <a:lstStyle>
            <a:lvl1pPr>
              <a:defRPr/>
            </a:lvl1pPr>
          </a:lstStyle>
          <a:p>
            <a:pPr>
              <a:defRPr/>
            </a:pPr>
            <a:r>
              <a:rPr lang="en-US"/>
              <a:t>Ny Powerpoint mal 2011</a:t>
            </a:r>
          </a:p>
        </p:txBody>
      </p:sp>
      <p:sp>
        <p:nvSpPr>
          <p:cNvPr id="6" name="Rectangle 12"/>
          <p:cNvSpPr>
            <a:spLocks noGrp="1" noChangeArrowheads="1"/>
          </p:cNvSpPr>
          <p:nvPr>
            <p:ph type="sldNum" sz="quarter" idx="12"/>
          </p:nvPr>
        </p:nvSpPr>
        <p:spPr>
          <a:xfrm>
            <a:off x="8001000" y="6248400"/>
            <a:ext cx="685800" cy="457200"/>
          </a:xfrm>
          <a:prstGeom prst="rect">
            <a:avLst/>
          </a:prstGeom>
        </p:spPr>
        <p:txBody>
          <a:bodyPr/>
          <a:lstStyle>
            <a:lvl1pPr>
              <a:defRPr/>
            </a:lvl1pPr>
          </a:lstStyle>
          <a:p>
            <a:pPr>
              <a:defRPr/>
            </a:pPr>
            <a:fld id="{0954F7B5-76A6-6145-8274-194C652B6AA6}" type="slidenum">
              <a:rPr lang="en-US"/>
              <a:pPr>
                <a:defRPr/>
              </a:pPr>
              <a:t>‹#›</a:t>
            </a:fld>
            <a:endParaRPr lang="en-US"/>
          </a:p>
        </p:txBody>
      </p:sp>
    </p:spTree>
    <p:extLst>
      <p:ext uri="{BB962C8B-B14F-4D97-AF65-F5344CB8AC3E}">
        <p14:creationId xmlns:p14="http://schemas.microsoft.com/office/powerpoint/2010/main" val="3375695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042181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AGE full width title upon">
    <p:spTree>
      <p:nvGrpSpPr>
        <p:cNvPr id="1" name=""/>
        <p:cNvGrpSpPr/>
        <p:nvPr/>
      </p:nvGrpSpPr>
      <p:grpSpPr>
        <a:xfrm>
          <a:off x="0" y="0"/>
          <a:ext cx="0" cy="0"/>
          <a:chOff x="0" y="0"/>
          <a:chExt cx="0" cy="0"/>
        </a:xfrm>
      </p:grpSpPr>
      <p:sp>
        <p:nvSpPr>
          <p:cNvPr id="8" name="Espace réservé pour une image  7"/>
          <p:cNvSpPr>
            <a:spLocks noGrp="1"/>
          </p:cNvSpPr>
          <p:nvPr>
            <p:ph type="pic" sz="quarter" idx="10"/>
          </p:nvPr>
        </p:nvSpPr>
        <p:spPr>
          <a:xfrm>
            <a:off x="0" y="1"/>
            <a:ext cx="9144001" cy="6813376"/>
          </a:xfrm>
          <a:prstGeom prst="rect">
            <a:avLst/>
          </a:prstGeom>
        </p:spPr>
        <p:txBody>
          <a:bodyPr/>
          <a:lstStyle/>
          <a:p>
            <a:pPr lvl="0"/>
            <a:endParaRPr lang="en-GB" noProof="0"/>
          </a:p>
        </p:txBody>
      </p:sp>
      <p:sp>
        <p:nvSpPr>
          <p:cNvPr id="2" name="Titre 1"/>
          <p:cNvSpPr>
            <a:spLocks noGrp="1"/>
          </p:cNvSpPr>
          <p:nvPr>
            <p:ph type="title"/>
          </p:nvPr>
        </p:nvSpPr>
        <p:spPr>
          <a:xfrm>
            <a:off x="539552" y="4653136"/>
            <a:ext cx="8229600" cy="1143000"/>
          </a:xfrm>
        </p:spPr>
        <p:txBody>
          <a:bodyPr/>
          <a:lstStyle/>
          <a:p>
            <a:r>
              <a:rPr lang="sl-SI" smtClean="0"/>
              <a:t>Uredite slog naslova matrice</a:t>
            </a:r>
            <a:endParaRPr lang="en-GB" dirty="0"/>
          </a:p>
        </p:txBody>
      </p:sp>
    </p:spTree>
    <p:extLst>
      <p:ext uri="{BB962C8B-B14F-4D97-AF65-F5344CB8AC3E}">
        <p14:creationId xmlns:p14="http://schemas.microsoft.com/office/powerpoint/2010/main" val="19864983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ASIC title page + name">
    <p:spTree>
      <p:nvGrpSpPr>
        <p:cNvPr id="1" name=""/>
        <p:cNvGrpSpPr/>
        <p:nvPr/>
      </p:nvGrpSpPr>
      <p:grpSpPr>
        <a:xfrm>
          <a:off x="0" y="0"/>
          <a:ext cx="0" cy="0"/>
          <a:chOff x="0" y="0"/>
          <a:chExt cx="0" cy="0"/>
        </a:xfrm>
      </p:grpSpPr>
      <p:sp>
        <p:nvSpPr>
          <p:cNvPr id="3" name="Espace réservé du texte 2"/>
          <p:cNvSpPr>
            <a:spLocks noGrp="1"/>
          </p:cNvSpPr>
          <p:nvPr>
            <p:ph type="body" sz="quarter" idx="10"/>
          </p:nvPr>
        </p:nvSpPr>
        <p:spPr>
          <a:xfrm>
            <a:off x="933578" y="4725144"/>
            <a:ext cx="7272337" cy="216000"/>
          </a:xfrm>
          <a:prstGeom prst="rect">
            <a:avLst/>
          </a:prstGeom>
        </p:spPr>
        <p:txBody>
          <a:bodyPr tIns="0">
            <a:noAutofit/>
          </a:bodyPr>
          <a:lstStyle>
            <a:lvl1pPr marL="0" indent="0" algn="l">
              <a:buFont typeface="Arial" panose="020B0604020202020204" pitchFamily="34" charset="0"/>
              <a:buNone/>
              <a:defRPr sz="2000" b="1">
                <a:solidFill>
                  <a:schemeClr val="tx1"/>
                </a:solidFill>
              </a:defRPr>
            </a:lvl1pPr>
            <a:lvl2pPr marL="457200" indent="0">
              <a:buNone/>
              <a:defRPr sz="1400" b="0">
                <a:solidFill>
                  <a:schemeClr val="tx1">
                    <a:lumMod val="65000"/>
                    <a:lumOff val="35000"/>
                  </a:schemeClr>
                </a:solidFill>
              </a:defRPr>
            </a:lvl2pPr>
            <a:lvl3pPr marL="914400" indent="0">
              <a:buNone/>
              <a:defRPr sz="1400" b="0">
                <a:solidFill>
                  <a:schemeClr val="tx1">
                    <a:lumMod val="65000"/>
                    <a:lumOff val="35000"/>
                  </a:schemeClr>
                </a:solidFill>
              </a:defRPr>
            </a:lvl3pPr>
            <a:lvl4pPr marL="1371600" indent="0">
              <a:buNone/>
              <a:defRPr sz="1400" b="0">
                <a:solidFill>
                  <a:schemeClr val="tx1">
                    <a:lumMod val="65000"/>
                    <a:lumOff val="35000"/>
                  </a:schemeClr>
                </a:solidFill>
              </a:defRPr>
            </a:lvl4pPr>
            <a:lvl5pPr marL="1828800" indent="0">
              <a:buNone/>
              <a:defRPr sz="1400" b="0">
                <a:solidFill>
                  <a:schemeClr val="tx1">
                    <a:lumMod val="65000"/>
                    <a:lumOff val="35000"/>
                  </a:schemeClr>
                </a:solidFill>
              </a:defRPr>
            </a:lvl5pPr>
          </a:lstStyle>
          <a:p>
            <a:pPr lvl="0"/>
            <a:r>
              <a:rPr lang="sl-SI" smtClean="0"/>
              <a:t>Uredite sloge besedila matrice</a:t>
            </a:r>
          </a:p>
        </p:txBody>
      </p:sp>
      <p:sp>
        <p:nvSpPr>
          <p:cNvPr id="16" name="Espace réservé du texte 2"/>
          <p:cNvSpPr>
            <a:spLocks noGrp="1"/>
          </p:cNvSpPr>
          <p:nvPr>
            <p:ph type="body" sz="quarter" idx="11"/>
          </p:nvPr>
        </p:nvSpPr>
        <p:spPr>
          <a:xfrm>
            <a:off x="933578" y="5157216"/>
            <a:ext cx="7272337" cy="216000"/>
          </a:xfrm>
          <a:prstGeom prst="rect">
            <a:avLst/>
          </a:prstGeom>
        </p:spPr>
        <p:txBody>
          <a:bodyPr tIns="0">
            <a:noAutofit/>
          </a:bodyPr>
          <a:lstStyle>
            <a:lvl1pPr marL="0" indent="0" algn="l">
              <a:buFont typeface="Arial" panose="020B0604020202020204" pitchFamily="34" charset="0"/>
              <a:buNone/>
              <a:defRPr sz="2000" b="0">
                <a:solidFill>
                  <a:schemeClr val="tx1"/>
                </a:solidFill>
              </a:defRPr>
            </a:lvl1pPr>
            <a:lvl2pPr marL="457200" indent="0">
              <a:buNone/>
              <a:defRPr sz="1400" b="0">
                <a:solidFill>
                  <a:schemeClr val="tx1">
                    <a:lumMod val="65000"/>
                    <a:lumOff val="35000"/>
                  </a:schemeClr>
                </a:solidFill>
              </a:defRPr>
            </a:lvl2pPr>
            <a:lvl3pPr marL="914400" indent="0">
              <a:buNone/>
              <a:defRPr sz="1400" b="0">
                <a:solidFill>
                  <a:schemeClr val="tx1">
                    <a:lumMod val="65000"/>
                    <a:lumOff val="35000"/>
                  </a:schemeClr>
                </a:solidFill>
              </a:defRPr>
            </a:lvl3pPr>
            <a:lvl4pPr marL="1371600" indent="0">
              <a:buNone/>
              <a:defRPr sz="1400" b="0">
                <a:solidFill>
                  <a:schemeClr val="tx1">
                    <a:lumMod val="65000"/>
                    <a:lumOff val="35000"/>
                  </a:schemeClr>
                </a:solidFill>
              </a:defRPr>
            </a:lvl4pPr>
            <a:lvl5pPr marL="1828800" indent="0">
              <a:buNone/>
              <a:defRPr sz="1400" b="0">
                <a:solidFill>
                  <a:schemeClr val="tx1">
                    <a:lumMod val="65000"/>
                    <a:lumOff val="35000"/>
                  </a:schemeClr>
                </a:solidFill>
              </a:defRPr>
            </a:lvl5pPr>
          </a:lstStyle>
          <a:p>
            <a:pPr lvl="0"/>
            <a:r>
              <a:rPr lang="sl-SI" smtClean="0"/>
              <a:t>Uredite sloge besedila matrice</a:t>
            </a:r>
          </a:p>
        </p:txBody>
      </p:sp>
      <p:sp>
        <p:nvSpPr>
          <p:cNvPr id="18" name="Espace réservé du texte 2"/>
          <p:cNvSpPr>
            <a:spLocks noGrp="1"/>
          </p:cNvSpPr>
          <p:nvPr>
            <p:ph type="body" sz="quarter" idx="12"/>
          </p:nvPr>
        </p:nvSpPr>
        <p:spPr>
          <a:xfrm>
            <a:off x="933578" y="5589264"/>
            <a:ext cx="7272337" cy="216000"/>
          </a:xfrm>
          <a:prstGeom prst="rect">
            <a:avLst/>
          </a:prstGeom>
        </p:spPr>
        <p:txBody>
          <a:bodyPr tIns="0">
            <a:noAutofit/>
          </a:bodyPr>
          <a:lstStyle>
            <a:lvl1pPr marL="0" indent="0" algn="l">
              <a:buFont typeface="Arial" panose="020B0604020202020204" pitchFamily="34" charset="0"/>
              <a:buNone/>
              <a:defRPr sz="2000" b="0">
                <a:solidFill>
                  <a:schemeClr val="tx1"/>
                </a:solidFill>
              </a:defRPr>
            </a:lvl1pPr>
            <a:lvl2pPr marL="457200" indent="0">
              <a:buNone/>
              <a:defRPr sz="1400" b="0">
                <a:solidFill>
                  <a:schemeClr val="tx1">
                    <a:lumMod val="65000"/>
                    <a:lumOff val="35000"/>
                  </a:schemeClr>
                </a:solidFill>
              </a:defRPr>
            </a:lvl2pPr>
            <a:lvl3pPr marL="914400" indent="0">
              <a:buNone/>
              <a:defRPr sz="1400" b="0">
                <a:solidFill>
                  <a:schemeClr val="tx1">
                    <a:lumMod val="65000"/>
                    <a:lumOff val="35000"/>
                  </a:schemeClr>
                </a:solidFill>
              </a:defRPr>
            </a:lvl3pPr>
            <a:lvl4pPr marL="1371600" indent="0">
              <a:buNone/>
              <a:defRPr sz="1400" b="0">
                <a:solidFill>
                  <a:schemeClr val="tx1">
                    <a:lumMod val="65000"/>
                    <a:lumOff val="35000"/>
                  </a:schemeClr>
                </a:solidFill>
              </a:defRPr>
            </a:lvl4pPr>
            <a:lvl5pPr marL="1828800" indent="0">
              <a:buNone/>
              <a:defRPr sz="1400" b="0">
                <a:solidFill>
                  <a:schemeClr val="tx1">
                    <a:lumMod val="65000"/>
                    <a:lumOff val="35000"/>
                  </a:schemeClr>
                </a:solidFill>
              </a:defRPr>
            </a:lvl5pPr>
          </a:lstStyle>
          <a:p>
            <a:pPr lvl="0"/>
            <a:r>
              <a:rPr lang="sl-SI" smtClean="0"/>
              <a:t>Uredite sloge besedila matrice</a:t>
            </a:r>
          </a:p>
        </p:txBody>
      </p:sp>
      <p:sp>
        <p:nvSpPr>
          <p:cNvPr id="20" name="Titre 1"/>
          <p:cNvSpPr>
            <a:spLocks noGrp="1"/>
          </p:cNvSpPr>
          <p:nvPr>
            <p:ph type="ctrTitle"/>
          </p:nvPr>
        </p:nvSpPr>
        <p:spPr>
          <a:xfrm>
            <a:off x="685800" y="3501008"/>
            <a:ext cx="7772400" cy="794519"/>
          </a:xfrm>
          <a:prstGeom prst="rect">
            <a:avLst/>
          </a:prstGeom>
        </p:spPr>
        <p:txBody>
          <a:bodyPr>
            <a:normAutofit/>
          </a:bodyPr>
          <a:lstStyle>
            <a:lvl1pPr>
              <a:defRPr sz="4400">
                <a:solidFill>
                  <a:schemeClr val="tx2"/>
                </a:solidFill>
              </a:defRPr>
            </a:lvl1pPr>
          </a:lstStyle>
          <a:p>
            <a:r>
              <a:rPr lang="sl-SI" smtClean="0"/>
              <a:t>Uredite slog naslova matrice</a:t>
            </a:r>
            <a:endParaRPr lang="en-GB" dirty="0"/>
          </a:p>
        </p:txBody>
      </p:sp>
      <p:sp>
        <p:nvSpPr>
          <p:cNvPr id="7" name="Espace réservé du texte 6"/>
          <p:cNvSpPr>
            <a:spLocks noGrp="1"/>
          </p:cNvSpPr>
          <p:nvPr>
            <p:ph type="body" sz="quarter" idx="14"/>
          </p:nvPr>
        </p:nvSpPr>
        <p:spPr>
          <a:xfrm>
            <a:off x="971600" y="6309320"/>
            <a:ext cx="7415683" cy="387424"/>
          </a:xfrm>
          <a:prstGeom prst="rect">
            <a:avLst/>
          </a:prstGeom>
        </p:spPr>
        <p:txBody>
          <a:bodyPr>
            <a:normAutofit/>
          </a:bodyPr>
          <a:lstStyle>
            <a:lvl1pPr algn="r">
              <a:defRPr sz="1800" b="0">
                <a:solidFill>
                  <a:schemeClr val="bg1">
                    <a:lumMod val="50000"/>
                  </a:schemeClr>
                </a:solidFill>
              </a:defRPr>
            </a:lvl1pPr>
          </a:lstStyle>
          <a:p>
            <a:pPr lvl="0"/>
            <a:r>
              <a:rPr lang="sl-SI" smtClean="0"/>
              <a:t>Uredite sloge besedila matrice</a:t>
            </a:r>
          </a:p>
        </p:txBody>
      </p:sp>
    </p:spTree>
    <p:extLst>
      <p:ext uri="{BB962C8B-B14F-4D97-AF65-F5344CB8AC3E}">
        <p14:creationId xmlns:p14="http://schemas.microsoft.com/office/powerpoint/2010/main" val="4263232581"/>
      </p:ext>
    </p:extLst>
  </p:cSld>
  <p:clrMapOvr>
    <a:masterClrMapping/>
  </p:clrMapOvr>
  <p:timing>
    <p:tnLst>
      <p:par>
        <p:cTn xmlns:p14="http://schemas.microsoft.com/office/powerpoint/2010/mai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AGE full width title top">
    <p:spTree>
      <p:nvGrpSpPr>
        <p:cNvPr id="1" name=""/>
        <p:cNvGrpSpPr/>
        <p:nvPr/>
      </p:nvGrpSpPr>
      <p:grpSpPr>
        <a:xfrm>
          <a:off x="0" y="0"/>
          <a:ext cx="0" cy="0"/>
          <a:chOff x="0" y="0"/>
          <a:chExt cx="0" cy="0"/>
        </a:xfrm>
      </p:grpSpPr>
      <p:sp>
        <p:nvSpPr>
          <p:cNvPr id="8" name="Espace réservé pour une image  7"/>
          <p:cNvSpPr>
            <a:spLocks noGrp="1"/>
          </p:cNvSpPr>
          <p:nvPr>
            <p:ph type="pic" sz="quarter" idx="10"/>
          </p:nvPr>
        </p:nvSpPr>
        <p:spPr>
          <a:xfrm>
            <a:off x="0" y="1340769"/>
            <a:ext cx="9144001" cy="5472608"/>
          </a:xfrm>
          <a:prstGeom prst="rect">
            <a:avLst/>
          </a:prstGeom>
        </p:spPr>
        <p:txBody>
          <a:bodyPr/>
          <a:lstStyle/>
          <a:p>
            <a:pPr lvl="0"/>
            <a:endParaRPr lang="en-GB" noProof="0"/>
          </a:p>
        </p:txBody>
      </p:sp>
      <p:sp>
        <p:nvSpPr>
          <p:cNvPr id="2" name="Titre 1"/>
          <p:cNvSpPr>
            <a:spLocks noGrp="1"/>
          </p:cNvSpPr>
          <p:nvPr>
            <p:ph type="title"/>
          </p:nvPr>
        </p:nvSpPr>
        <p:spPr>
          <a:xfrm>
            <a:off x="539552" y="0"/>
            <a:ext cx="8229600" cy="1143000"/>
          </a:xfrm>
        </p:spPr>
        <p:txBody>
          <a:bodyPr/>
          <a:lstStyle/>
          <a:p>
            <a:r>
              <a:rPr lang="sl-SI" smtClean="0"/>
              <a:t>Uredite slog naslova matrice</a:t>
            </a:r>
            <a:endParaRPr lang="en-GB" dirty="0"/>
          </a:p>
        </p:txBody>
      </p:sp>
    </p:spTree>
    <p:extLst>
      <p:ext uri="{BB962C8B-B14F-4D97-AF65-F5344CB8AC3E}">
        <p14:creationId xmlns:p14="http://schemas.microsoft.com/office/powerpoint/2010/main" val="15364939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OCK page Yellow">
    <p:spTree>
      <p:nvGrpSpPr>
        <p:cNvPr id="1" name=""/>
        <p:cNvGrpSpPr/>
        <p:nvPr/>
      </p:nvGrpSpPr>
      <p:grpSpPr>
        <a:xfrm>
          <a:off x="0" y="0"/>
          <a:ext cx="0" cy="0"/>
          <a:chOff x="0" y="0"/>
          <a:chExt cx="0" cy="0"/>
        </a:xfrm>
      </p:grpSpPr>
      <p:sp>
        <p:nvSpPr>
          <p:cNvPr id="4" name="Rectangle 6"/>
          <p:cNvSpPr/>
          <p:nvPr userDrawn="1"/>
        </p:nvSpPr>
        <p:spPr>
          <a:xfrm>
            <a:off x="0" y="1557338"/>
            <a:ext cx="9144000" cy="5256212"/>
          </a:xfrm>
          <a:prstGeom prst="rect">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dirty="0"/>
              <a:t> </a:t>
            </a:r>
            <a:endParaRPr lang="en-GB" dirty="0"/>
          </a:p>
        </p:txBody>
      </p:sp>
      <p:sp>
        <p:nvSpPr>
          <p:cNvPr id="5" name="Titre 1"/>
          <p:cNvSpPr txBox="1">
            <a:spLocks/>
          </p:cNvSpPr>
          <p:nvPr userDrawn="1"/>
        </p:nvSpPr>
        <p:spPr>
          <a:xfrm>
            <a:off x="457200" y="431800"/>
            <a:ext cx="8229600" cy="647700"/>
          </a:xfrm>
          <a:prstGeom prst="rect">
            <a:avLst/>
          </a:prstGeom>
        </p:spPr>
        <p:txBody>
          <a:bodyPr anchor="ctr"/>
          <a:lstStyle>
            <a:lvl1pPr algn="l" defTabSz="914400" rtl="0" eaLnBrk="1" latinLnBrk="0" hangingPunct="1">
              <a:spcBef>
                <a:spcPct val="0"/>
              </a:spcBef>
              <a:buNone/>
              <a:defRPr sz="2800" kern="1200">
                <a:solidFill>
                  <a:schemeClr val="accent5"/>
                </a:solidFill>
                <a:latin typeface="+mj-lt"/>
                <a:ea typeface="+mj-ea"/>
                <a:cs typeface="+mj-cs"/>
              </a:defRPr>
            </a:lvl1pPr>
          </a:lstStyle>
          <a:p>
            <a:pPr fontAlgn="auto">
              <a:spcAft>
                <a:spcPts val="0"/>
              </a:spcAft>
              <a:defRPr/>
            </a:pPr>
            <a:r>
              <a:rPr lang="en-US" sz="4000" dirty="0" smtClean="0">
                <a:solidFill>
                  <a:schemeClr val="tx2"/>
                </a:solidFill>
              </a:rPr>
              <a:t>Click to edit title style</a:t>
            </a:r>
            <a:endParaRPr lang="fr-FR" sz="4000" dirty="0">
              <a:solidFill>
                <a:schemeClr val="tx2"/>
              </a:solidFill>
            </a:endParaRPr>
          </a:p>
        </p:txBody>
      </p:sp>
      <p:sp>
        <p:nvSpPr>
          <p:cNvPr id="6" name="Espace réservé du texte 2"/>
          <p:cNvSpPr txBox="1">
            <a:spLocks/>
          </p:cNvSpPr>
          <p:nvPr userDrawn="1"/>
        </p:nvSpPr>
        <p:spPr>
          <a:xfrm>
            <a:off x="7235825" y="6529388"/>
            <a:ext cx="1800225" cy="284162"/>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fld id="{95DADE2D-0361-4C86-8AEB-E07AA7A795C2}" type="slidenum">
              <a:rPr lang="en-GB" smtClean="0"/>
              <a:pPr fontAlgn="auto">
                <a:spcAft>
                  <a:spcPts val="0"/>
                </a:spcAft>
                <a:defRPr/>
              </a:pPr>
              <a:t>‹#›</a:t>
            </a:fld>
            <a:endParaRPr lang="en-GB" dirty="0"/>
          </a:p>
        </p:txBody>
      </p:sp>
      <p:sp>
        <p:nvSpPr>
          <p:cNvPr id="8" name="Titre 1"/>
          <p:cNvSpPr>
            <a:spLocks noGrp="1"/>
          </p:cNvSpPr>
          <p:nvPr>
            <p:ph type="title"/>
          </p:nvPr>
        </p:nvSpPr>
        <p:spPr>
          <a:xfrm>
            <a:off x="755575" y="1844824"/>
            <a:ext cx="7776865" cy="864096"/>
          </a:xfrm>
          <a:prstGeom prst="rect">
            <a:avLst/>
          </a:prstGeom>
        </p:spPr>
        <p:txBody>
          <a:bodyPr anchor="t">
            <a:normAutofit/>
          </a:bodyPr>
          <a:lstStyle>
            <a:lvl1pPr algn="ctr">
              <a:defRPr sz="2800" b="0" cap="none" baseline="0">
                <a:solidFill>
                  <a:schemeClr val="tx1">
                    <a:lumMod val="65000"/>
                    <a:lumOff val="35000"/>
                  </a:schemeClr>
                </a:solidFill>
              </a:defRPr>
            </a:lvl1pPr>
          </a:lstStyle>
          <a:p>
            <a:r>
              <a:rPr lang="sl-SI" smtClean="0"/>
              <a:t>Uredite slog naslova matrice</a:t>
            </a:r>
            <a:endParaRPr lang="fr-FR" dirty="0"/>
          </a:p>
        </p:txBody>
      </p:sp>
      <p:sp>
        <p:nvSpPr>
          <p:cNvPr id="9" name="Espace réservé du contenu 2"/>
          <p:cNvSpPr>
            <a:spLocks noGrp="1"/>
          </p:cNvSpPr>
          <p:nvPr>
            <p:ph idx="1"/>
          </p:nvPr>
        </p:nvSpPr>
        <p:spPr>
          <a:xfrm>
            <a:off x="755576" y="2852935"/>
            <a:ext cx="7776864" cy="3024337"/>
          </a:xfrm>
          <a:prstGeom prst="rect">
            <a:avLst/>
          </a:prstGeom>
        </p:spPr>
        <p:txBody>
          <a:bodyPr/>
          <a:lstStyle>
            <a:lvl1pPr marL="0" indent="0">
              <a:buNone/>
              <a:defRPr b="1">
                <a:solidFill>
                  <a:schemeClr val="tx1">
                    <a:lumMod val="65000"/>
                    <a:lumOff val="35000"/>
                  </a:schemeClr>
                </a:solidFill>
              </a:defRPr>
            </a:lvl1pPr>
            <a:lvl2pPr>
              <a:defRPr>
                <a:solidFill>
                  <a:schemeClr val="tx1">
                    <a:lumMod val="65000"/>
                    <a:lumOff val="35000"/>
                  </a:schemeClr>
                </a:solidFill>
              </a:defRPr>
            </a:lvl2pPr>
            <a:lvl3pPr>
              <a:defRPr>
                <a:solidFill>
                  <a:schemeClr val="tx1">
                    <a:lumMod val="65000"/>
                    <a:lumOff val="35000"/>
                  </a:schemeClr>
                </a:solidFill>
              </a:defRPr>
            </a:lvl3pPr>
            <a:lvl4pPr>
              <a:defRPr>
                <a:solidFill>
                  <a:schemeClr val="tx1">
                    <a:lumMod val="65000"/>
                    <a:lumOff val="35000"/>
                  </a:schemeClr>
                </a:solidFill>
              </a:defRPr>
            </a:lvl4pPr>
            <a:lvl5pPr marL="2057400" indent="-228600">
              <a:buFont typeface="Courier New" panose="02070309020205020404" pitchFamily="49" charset="0"/>
              <a:buChar char="o"/>
              <a:defRPr>
                <a:solidFill>
                  <a:schemeClr val="tx1">
                    <a:lumMod val="65000"/>
                    <a:lumOff val="35000"/>
                  </a:schemeClr>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8540719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BLOCK page Blue">
    <p:spTree>
      <p:nvGrpSpPr>
        <p:cNvPr id="1" name=""/>
        <p:cNvGrpSpPr/>
        <p:nvPr/>
      </p:nvGrpSpPr>
      <p:grpSpPr>
        <a:xfrm>
          <a:off x="0" y="0"/>
          <a:ext cx="0" cy="0"/>
          <a:chOff x="0" y="0"/>
          <a:chExt cx="0" cy="0"/>
        </a:xfrm>
      </p:grpSpPr>
      <p:sp>
        <p:nvSpPr>
          <p:cNvPr id="5" name="Rectangle 1"/>
          <p:cNvSpPr/>
          <p:nvPr userDrawn="1"/>
        </p:nvSpPr>
        <p:spPr>
          <a:xfrm>
            <a:off x="0" y="1557338"/>
            <a:ext cx="9144000" cy="5256212"/>
          </a:xfrm>
          <a:prstGeom prst="rect">
            <a:avLst/>
          </a:prstGeom>
          <a:solidFill>
            <a:srgbClr val="1CB8C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dirty="0"/>
              <a:t> </a:t>
            </a:r>
            <a:endParaRPr lang="en-GB" dirty="0"/>
          </a:p>
        </p:txBody>
      </p:sp>
      <p:sp>
        <p:nvSpPr>
          <p:cNvPr id="6" name="Titre 1"/>
          <p:cNvSpPr txBox="1">
            <a:spLocks/>
          </p:cNvSpPr>
          <p:nvPr userDrawn="1"/>
        </p:nvSpPr>
        <p:spPr>
          <a:xfrm>
            <a:off x="457200" y="431800"/>
            <a:ext cx="8229600" cy="647700"/>
          </a:xfrm>
          <a:prstGeom prst="rect">
            <a:avLst/>
          </a:prstGeom>
        </p:spPr>
        <p:txBody>
          <a:bodyPr anchor="ctr"/>
          <a:lstStyle>
            <a:lvl1pPr algn="l" defTabSz="914400" rtl="0" eaLnBrk="1" latinLnBrk="0" hangingPunct="1">
              <a:spcBef>
                <a:spcPct val="0"/>
              </a:spcBef>
              <a:buNone/>
              <a:defRPr sz="2800" kern="1200">
                <a:solidFill>
                  <a:schemeClr val="accent5"/>
                </a:solidFill>
                <a:latin typeface="+mj-lt"/>
                <a:ea typeface="+mj-ea"/>
                <a:cs typeface="+mj-cs"/>
              </a:defRPr>
            </a:lvl1pPr>
          </a:lstStyle>
          <a:p>
            <a:pPr fontAlgn="auto">
              <a:spcAft>
                <a:spcPts val="0"/>
              </a:spcAft>
              <a:defRPr/>
            </a:pPr>
            <a:r>
              <a:rPr lang="en-US" sz="4000" dirty="0" smtClean="0">
                <a:solidFill>
                  <a:schemeClr val="tx2"/>
                </a:solidFill>
              </a:rPr>
              <a:t>Click to edit title style</a:t>
            </a:r>
            <a:endParaRPr lang="fr-FR" sz="4000" dirty="0">
              <a:solidFill>
                <a:schemeClr val="tx2"/>
              </a:solidFill>
            </a:endParaRPr>
          </a:p>
        </p:txBody>
      </p:sp>
      <p:sp>
        <p:nvSpPr>
          <p:cNvPr id="7" name="Espace réservé du texte 2"/>
          <p:cNvSpPr txBox="1">
            <a:spLocks/>
          </p:cNvSpPr>
          <p:nvPr userDrawn="1"/>
        </p:nvSpPr>
        <p:spPr>
          <a:xfrm>
            <a:off x="7235825" y="6529388"/>
            <a:ext cx="1800225" cy="284162"/>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fld id="{8A8B13B2-CAE6-46A2-88C6-9053658AD3CF}" type="slidenum">
              <a:rPr lang="en-GB" smtClean="0"/>
              <a:pPr fontAlgn="auto">
                <a:spcAft>
                  <a:spcPts val="0"/>
                </a:spcAft>
                <a:defRPr/>
              </a:pPr>
              <a:t>‹#›</a:t>
            </a:fld>
            <a:endParaRPr lang="en-GB" dirty="0"/>
          </a:p>
        </p:txBody>
      </p:sp>
      <p:sp>
        <p:nvSpPr>
          <p:cNvPr id="3" name="Titre 1"/>
          <p:cNvSpPr>
            <a:spLocks noGrp="1"/>
          </p:cNvSpPr>
          <p:nvPr>
            <p:ph type="title"/>
          </p:nvPr>
        </p:nvSpPr>
        <p:spPr>
          <a:xfrm>
            <a:off x="755575" y="1844824"/>
            <a:ext cx="7776865" cy="864096"/>
          </a:xfrm>
          <a:prstGeom prst="rect">
            <a:avLst/>
          </a:prstGeom>
        </p:spPr>
        <p:txBody>
          <a:bodyPr anchor="t">
            <a:normAutofit/>
          </a:bodyPr>
          <a:lstStyle>
            <a:lvl1pPr algn="ctr">
              <a:defRPr sz="2800" b="0" cap="none" baseline="0">
                <a:solidFill>
                  <a:schemeClr val="bg1"/>
                </a:solidFill>
              </a:defRPr>
            </a:lvl1pPr>
          </a:lstStyle>
          <a:p>
            <a:r>
              <a:rPr lang="sl-SI" smtClean="0"/>
              <a:t>Uredite slog naslova matrice</a:t>
            </a:r>
            <a:endParaRPr lang="fr-FR" dirty="0"/>
          </a:p>
        </p:txBody>
      </p:sp>
      <p:sp>
        <p:nvSpPr>
          <p:cNvPr id="4" name="Espace réservé du contenu 2"/>
          <p:cNvSpPr>
            <a:spLocks noGrp="1"/>
          </p:cNvSpPr>
          <p:nvPr>
            <p:ph idx="1"/>
          </p:nvPr>
        </p:nvSpPr>
        <p:spPr>
          <a:xfrm>
            <a:off x="755576" y="2852935"/>
            <a:ext cx="7776864" cy="3024337"/>
          </a:xfrm>
          <a:prstGeom prst="rect">
            <a:avLst/>
          </a:prstGeom>
        </p:spPr>
        <p:txBody>
          <a:bodyPr/>
          <a:lstStyle>
            <a:lvl1pPr marL="0" indent="0">
              <a:buNone/>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marL="2057400" indent="-228600">
              <a:buFont typeface="Courier New" panose="02070309020205020404" pitchFamily="49" charset="0"/>
              <a:buChar char="o"/>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41420468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OCK page Light grren">
    <p:spTree>
      <p:nvGrpSpPr>
        <p:cNvPr id="1" name=""/>
        <p:cNvGrpSpPr/>
        <p:nvPr/>
      </p:nvGrpSpPr>
      <p:grpSpPr>
        <a:xfrm>
          <a:off x="0" y="0"/>
          <a:ext cx="0" cy="0"/>
          <a:chOff x="0" y="0"/>
          <a:chExt cx="0" cy="0"/>
        </a:xfrm>
      </p:grpSpPr>
      <p:sp>
        <p:nvSpPr>
          <p:cNvPr id="5" name="Rectangle 1"/>
          <p:cNvSpPr/>
          <p:nvPr userDrawn="1"/>
        </p:nvSpPr>
        <p:spPr>
          <a:xfrm>
            <a:off x="0" y="1557338"/>
            <a:ext cx="9144000" cy="52562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dirty="0"/>
              <a:t> </a:t>
            </a:r>
            <a:endParaRPr lang="en-GB" dirty="0"/>
          </a:p>
        </p:txBody>
      </p:sp>
      <p:sp>
        <p:nvSpPr>
          <p:cNvPr id="6" name="Titre 1"/>
          <p:cNvSpPr txBox="1">
            <a:spLocks/>
          </p:cNvSpPr>
          <p:nvPr userDrawn="1"/>
        </p:nvSpPr>
        <p:spPr>
          <a:xfrm>
            <a:off x="457200" y="431800"/>
            <a:ext cx="8229600" cy="647700"/>
          </a:xfrm>
          <a:prstGeom prst="rect">
            <a:avLst/>
          </a:prstGeom>
        </p:spPr>
        <p:txBody>
          <a:bodyPr anchor="ctr"/>
          <a:lstStyle>
            <a:lvl1pPr algn="l" defTabSz="914400" rtl="0" eaLnBrk="1" latinLnBrk="0" hangingPunct="1">
              <a:spcBef>
                <a:spcPct val="0"/>
              </a:spcBef>
              <a:buNone/>
              <a:defRPr sz="2800" kern="1200">
                <a:solidFill>
                  <a:schemeClr val="accent5"/>
                </a:solidFill>
                <a:latin typeface="+mj-lt"/>
                <a:ea typeface="+mj-ea"/>
                <a:cs typeface="+mj-cs"/>
              </a:defRPr>
            </a:lvl1pPr>
          </a:lstStyle>
          <a:p>
            <a:pPr fontAlgn="auto">
              <a:spcAft>
                <a:spcPts val="0"/>
              </a:spcAft>
              <a:defRPr/>
            </a:pPr>
            <a:r>
              <a:rPr lang="en-US" sz="4000" dirty="0" smtClean="0">
                <a:solidFill>
                  <a:schemeClr val="tx2"/>
                </a:solidFill>
              </a:rPr>
              <a:t>Click to edit title style</a:t>
            </a:r>
            <a:endParaRPr lang="fr-FR" sz="4000" dirty="0">
              <a:solidFill>
                <a:schemeClr val="tx2"/>
              </a:solidFill>
            </a:endParaRPr>
          </a:p>
        </p:txBody>
      </p:sp>
      <p:sp>
        <p:nvSpPr>
          <p:cNvPr id="7" name="Espace réservé du texte 2"/>
          <p:cNvSpPr txBox="1">
            <a:spLocks/>
          </p:cNvSpPr>
          <p:nvPr userDrawn="1"/>
        </p:nvSpPr>
        <p:spPr>
          <a:xfrm>
            <a:off x="7235825" y="6529388"/>
            <a:ext cx="1800225" cy="284162"/>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fld id="{7EE73033-7CFE-49FE-B662-EFE379161221}" type="slidenum">
              <a:rPr lang="en-GB" smtClean="0"/>
              <a:pPr fontAlgn="auto">
                <a:spcAft>
                  <a:spcPts val="0"/>
                </a:spcAft>
                <a:defRPr/>
              </a:pPr>
              <a:t>‹#›</a:t>
            </a:fld>
            <a:endParaRPr lang="en-GB" dirty="0"/>
          </a:p>
        </p:txBody>
      </p:sp>
      <p:sp>
        <p:nvSpPr>
          <p:cNvPr id="3" name="Titre 1"/>
          <p:cNvSpPr>
            <a:spLocks noGrp="1"/>
          </p:cNvSpPr>
          <p:nvPr>
            <p:ph type="title"/>
          </p:nvPr>
        </p:nvSpPr>
        <p:spPr>
          <a:xfrm>
            <a:off x="755575" y="1844824"/>
            <a:ext cx="7776865" cy="864096"/>
          </a:xfrm>
          <a:prstGeom prst="rect">
            <a:avLst/>
          </a:prstGeom>
        </p:spPr>
        <p:txBody>
          <a:bodyPr anchor="t">
            <a:normAutofit/>
          </a:bodyPr>
          <a:lstStyle>
            <a:lvl1pPr algn="ctr">
              <a:defRPr sz="2800" b="0" cap="none" baseline="0">
                <a:solidFill>
                  <a:schemeClr val="bg1"/>
                </a:solidFill>
              </a:defRPr>
            </a:lvl1pPr>
          </a:lstStyle>
          <a:p>
            <a:r>
              <a:rPr lang="sl-SI" smtClean="0"/>
              <a:t>Uredite slog naslova matrice</a:t>
            </a:r>
            <a:endParaRPr lang="fr-FR" dirty="0"/>
          </a:p>
        </p:txBody>
      </p:sp>
      <p:sp>
        <p:nvSpPr>
          <p:cNvPr id="4" name="Espace réservé du contenu 2"/>
          <p:cNvSpPr>
            <a:spLocks noGrp="1"/>
          </p:cNvSpPr>
          <p:nvPr>
            <p:ph idx="1"/>
          </p:nvPr>
        </p:nvSpPr>
        <p:spPr>
          <a:xfrm>
            <a:off x="755576" y="2852935"/>
            <a:ext cx="7776864" cy="3024337"/>
          </a:xfrm>
          <a:prstGeom prst="rect">
            <a:avLst/>
          </a:prstGeom>
        </p:spPr>
        <p:txBody>
          <a:bodyPr/>
          <a:lstStyle>
            <a:lvl1pPr marL="0" indent="0">
              <a:buNone/>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marL="2057400" indent="-228600">
              <a:buFont typeface="Courier New" panose="02070309020205020404" pitchFamily="49" charset="0"/>
              <a:buChar char="o"/>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9696106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OCK page Dark grren">
    <p:spTree>
      <p:nvGrpSpPr>
        <p:cNvPr id="1" name=""/>
        <p:cNvGrpSpPr/>
        <p:nvPr/>
      </p:nvGrpSpPr>
      <p:grpSpPr>
        <a:xfrm>
          <a:off x="0" y="0"/>
          <a:ext cx="0" cy="0"/>
          <a:chOff x="0" y="0"/>
          <a:chExt cx="0" cy="0"/>
        </a:xfrm>
      </p:grpSpPr>
      <p:sp>
        <p:nvSpPr>
          <p:cNvPr id="5" name="Rectangle 1"/>
          <p:cNvSpPr/>
          <p:nvPr userDrawn="1"/>
        </p:nvSpPr>
        <p:spPr>
          <a:xfrm>
            <a:off x="0" y="1557338"/>
            <a:ext cx="9144000" cy="5256212"/>
          </a:xfrm>
          <a:prstGeom prst="rect">
            <a:avLst/>
          </a:prstGeom>
          <a:solidFill>
            <a:srgbClr val="1599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dirty="0"/>
              <a:t> </a:t>
            </a:r>
            <a:endParaRPr lang="en-GB" dirty="0"/>
          </a:p>
        </p:txBody>
      </p:sp>
      <p:sp>
        <p:nvSpPr>
          <p:cNvPr id="6" name="Titre 1"/>
          <p:cNvSpPr txBox="1">
            <a:spLocks/>
          </p:cNvSpPr>
          <p:nvPr userDrawn="1"/>
        </p:nvSpPr>
        <p:spPr>
          <a:xfrm>
            <a:off x="457200" y="431800"/>
            <a:ext cx="8229600" cy="647700"/>
          </a:xfrm>
          <a:prstGeom prst="rect">
            <a:avLst/>
          </a:prstGeom>
        </p:spPr>
        <p:txBody>
          <a:bodyPr anchor="ctr"/>
          <a:lstStyle>
            <a:lvl1pPr algn="l" defTabSz="914400" rtl="0" eaLnBrk="1" latinLnBrk="0" hangingPunct="1">
              <a:spcBef>
                <a:spcPct val="0"/>
              </a:spcBef>
              <a:buNone/>
              <a:defRPr sz="2800" kern="1200">
                <a:solidFill>
                  <a:schemeClr val="accent5"/>
                </a:solidFill>
                <a:latin typeface="+mj-lt"/>
                <a:ea typeface="+mj-ea"/>
                <a:cs typeface="+mj-cs"/>
              </a:defRPr>
            </a:lvl1pPr>
          </a:lstStyle>
          <a:p>
            <a:pPr fontAlgn="auto">
              <a:spcAft>
                <a:spcPts val="0"/>
              </a:spcAft>
              <a:defRPr/>
            </a:pPr>
            <a:r>
              <a:rPr lang="en-US" sz="4000" dirty="0" smtClean="0">
                <a:solidFill>
                  <a:schemeClr val="tx2"/>
                </a:solidFill>
              </a:rPr>
              <a:t>Click to edit title style</a:t>
            </a:r>
            <a:endParaRPr lang="fr-FR" sz="4000" dirty="0">
              <a:solidFill>
                <a:schemeClr val="tx2"/>
              </a:solidFill>
            </a:endParaRPr>
          </a:p>
        </p:txBody>
      </p:sp>
      <p:sp>
        <p:nvSpPr>
          <p:cNvPr id="7" name="Espace réservé du texte 2"/>
          <p:cNvSpPr txBox="1">
            <a:spLocks/>
          </p:cNvSpPr>
          <p:nvPr userDrawn="1"/>
        </p:nvSpPr>
        <p:spPr>
          <a:xfrm>
            <a:off x="7235825" y="6529388"/>
            <a:ext cx="1800225" cy="284162"/>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fld id="{CF9BFB62-4EF0-4A23-ADF5-FB81AC1E73B6}" type="slidenum">
              <a:rPr lang="en-GB" smtClean="0"/>
              <a:pPr fontAlgn="auto">
                <a:spcAft>
                  <a:spcPts val="0"/>
                </a:spcAft>
                <a:defRPr/>
              </a:pPr>
              <a:t>‹#›</a:t>
            </a:fld>
            <a:endParaRPr lang="en-GB" dirty="0"/>
          </a:p>
        </p:txBody>
      </p:sp>
      <p:sp>
        <p:nvSpPr>
          <p:cNvPr id="3" name="Titre 1"/>
          <p:cNvSpPr>
            <a:spLocks noGrp="1"/>
          </p:cNvSpPr>
          <p:nvPr>
            <p:ph type="title"/>
          </p:nvPr>
        </p:nvSpPr>
        <p:spPr>
          <a:xfrm>
            <a:off x="755575" y="1844824"/>
            <a:ext cx="7776865" cy="864096"/>
          </a:xfrm>
          <a:prstGeom prst="rect">
            <a:avLst/>
          </a:prstGeom>
        </p:spPr>
        <p:txBody>
          <a:bodyPr anchor="t">
            <a:normAutofit/>
          </a:bodyPr>
          <a:lstStyle>
            <a:lvl1pPr algn="ctr">
              <a:defRPr sz="2800" b="0" cap="none" baseline="0">
                <a:solidFill>
                  <a:schemeClr val="bg1"/>
                </a:solidFill>
              </a:defRPr>
            </a:lvl1pPr>
          </a:lstStyle>
          <a:p>
            <a:r>
              <a:rPr lang="sl-SI" smtClean="0"/>
              <a:t>Uredite slog naslova matrice</a:t>
            </a:r>
            <a:endParaRPr lang="fr-FR" dirty="0"/>
          </a:p>
        </p:txBody>
      </p:sp>
      <p:sp>
        <p:nvSpPr>
          <p:cNvPr id="4" name="Espace réservé du contenu 2"/>
          <p:cNvSpPr>
            <a:spLocks noGrp="1"/>
          </p:cNvSpPr>
          <p:nvPr>
            <p:ph idx="1"/>
          </p:nvPr>
        </p:nvSpPr>
        <p:spPr>
          <a:xfrm>
            <a:off x="755576" y="2852935"/>
            <a:ext cx="7776864" cy="3024337"/>
          </a:xfrm>
          <a:prstGeom prst="rect">
            <a:avLst/>
          </a:prstGeom>
        </p:spPr>
        <p:txBody>
          <a:bodyPr/>
          <a:lstStyle>
            <a:lvl1pPr marL="0" indent="0">
              <a:buNone/>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marL="2057400" indent="-228600">
              <a:buFont typeface="Courier New" panose="02070309020205020404" pitchFamily="49" charset="0"/>
              <a:buChar char="o"/>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2627361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ASIC Thank you page">
    <p:spTree>
      <p:nvGrpSpPr>
        <p:cNvPr id="1" name=""/>
        <p:cNvGrpSpPr/>
        <p:nvPr/>
      </p:nvGrpSpPr>
      <p:grpSpPr>
        <a:xfrm>
          <a:off x="0" y="0"/>
          <a:ext cx="0" cy="0"/>
          <a:chOff x="0" y="0"/>
          <a:chExt cx="0" cy="0"/>
        </a:xfrm>
      </p:grpSpPr>
      <p:sp>
        <p:nvSpPr>
          <p:cNvPr id="4" name="Sous-titre 2"/>
          <p:cNvSpPr txBox="1">
            <a:spLocks/>
          </p:cNvSpPr>
          <p:nvPr userDrawn="1"/>
        </p:nvSpPr>
        <p:spPr>
          <a:xfrm>
            <a:off x="5724525" y="6165850"/>
            <a:ext cx="2808288" cy="431800"/>
          </a:xfrm>
          <a:prstGeom prst="rect">
            <a:avLst/>
          </a:prstGeom>
        </p:spPr>
        <p:txBody>
          <a:bodyPr>
            <a:normAutofit/>
          </a:bodyPr>
          <a:lstStyle>
            <a:lvl1pPr marL="0" indent="0" algn="l" defTabSz="914400" rtl="0" eaLnBrk="1" latinLnBrk="0" hangingPunct="1">
              <a:spcBef>
                <a:spcPct val="20000"/>
              </a:spcBef>
              <a:buFont typeface="Arial" panose="020B0604020202020204" pitchFamily="34" charset="0"/>
              <a:buNone/>
              <a:defRPr sz="2000" b="1" kern="1200">
                <a:solidFill>
                  <a:schemeClr val="tx1">
                    <a:lumMod val="65000"/>
                    <a:lumOff val="3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r" fontAlgn="auto">
              <a:spcAft>
                <a:spcPts val="0"/>
              </a:spcAft>
              <a:defRPr/>
            </a:pPr>
            <a:r>
              <a:rPr lang="fr-FR" sz="1600" i="1" dirty="0" smtClean="0"/>
              <a:t>Project </a:t>
            </a:r>
            <a:r>
              <a:rPr lang="fr-FR" sz="1600" i="1" dirty="0" err="1" smtClean="0"/>
              <a:t>smedia</a:t>
            </a:r>
            <a:endParaRPr lang="en-GB" sz="1600" i="1" dirty="0"/>
          </a:p>
        </p:txBody>
      </p:sp>
      <p:pic>
        <p:nvPicPr>
          <p:cNvPr id="5" name="Image 16"/>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508625" y="6165850"/>
            <a:ext cx="1311275"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Slika 6"/>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983163" y="482600"/>
            <a:ext cx="3721100" cy="265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re 1"/>
          <p:cNvSpPr>
            <a:spLocks noGrp="1"/>
          </p:cNvSpPr>
          <p:nvPr>
            <p:ph type="ctrTitle"/>
          </p:nvPr>
        </p:nvSpPr>
        <p:spPr>
          <a:xfrm>
            <a:off x="685800" y="3344385"/>
            <a:ext cx="7772400" cy="794519"/>
          </a:xfrm>
          <a:prstGeom prst="rect">
            <a:avLst/>
          </a:prstGeom>
        </p:spPr>
        <p:txBody>
          <a:bodyPr>
            <a:normAutofit/>
          </a:bodyPr>
          <a:lstStyle>
            <a:lvl1pPr>
              <a:defRPr sz="4400">
                <a:solidFill>
                  <a:schemeClr val="tx2"/>
                </a:solidFill>
              </a:defRPr>
            </a:lvl1pPr>
          </a:lstStyle>
          <a:p>
            <a:r>
              <a:rPr lang="sl-SI" smtClean="0"/>
              <a:t>Uredite slog naslova matrice</a:t>
            </a:r>
            <a:endParaRPr lang="en-GB" dirty="0"/>
          </a:p>
        </p:txBody>
      </p:sp>
      <p:sp>
        <p:nvSpPr>
          <p:cNvPr id="10" name="Sous-titre 2"/>
          <p:cNvSpPr>
            <a:spLocks noGrp="1"/>
          </p:cNvSpPr>
          <p:nvPr>
            <p:ph type="subTitle" idx="1"/>
          </p:nvPr>
        </p:nvSpPr>
        <p:spPr>
          <a:xfrm>
            <a:off x="467544" y="6165304"/>
            <a:ext cx="4104456" cy="432048"/>
          </a:xfrm>
          <a:prstGeom prst="rect">
            <a:avLst/>
          </a:prstGeom>
        </p:spPr>
        <p:txBody>
          <a:bodyPr>
            <a:normAutofit/>
          </a:bodyPr>
          <a:lstStyle>
            <a:lvl1pPr marL="0" indent="0" algn="l">
              <a:buNone/>
              <a:defRPr sz="1600" i="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l-SI" smtClean="0"/>
              <a:t>Uredite slog podnaslova matrice</a:t>
            </a:r>
            <a:endParaRPr lang="en-GB" dirty="0"/>
          </a:p>
        </p:txBody>
      </p:sp>
    </p:spTree>
    <p:extLst>
      <p:ext uri="{BB962C8B-B14F-4D97-AF65-F5344CB8AC3E}">
        <p14:creationId xmlns:p14="http://schemas.microsoft.com/office/powerpoint/2010/main" val="2951000095"/>
      </p:ext>
    </p:extLst>
  </p:cSld>
  <p:clrMapOvr>
    <a:masterClrMapping/>
  </p:clrMapOvr>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ASIC title page">
    <p:spTree>
      <p:nvGrpSpPr>
        <p:cNvPr id="1" name=""/>
        <p:cNvGrpSpPr/>
        <p:nvPr/>
      </p:nvGrpSpPr>
      <p:grpSpPr>
        <a:xfrm>
          <a:off x="0" y="0"/>
          <a:ext cx="0" cy="0"/>
          <a:chOff x="0" y="0"/>
          <a:chExt cx="0" cy="0"/>
        </a:xfrm>
      </p:grpSpPr>
      <p:pic>
        <p:nvPicPr>
          <p:cNvPr id="3" name="Slika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56100" y="476250"/>
            <a:ext cx="4132263" cy="295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ctrTitle"/>
          </p:nvPr>
        </p:nvSpPr>
        <p:spPr>
          <a:xfrm>
            <a:off x="685800" y="3501008"/>
            <a:ext cx="7772400" cy="794519"/>
          </a:xfrm>
          <a:prstGeom prst="rect">
            <a:avLst/>
          </a:prstGeom>
        </p:spPr>
        <p:txBody>
          <a:bodyPr>
            <a:normAutofit/>
          </a:bodyPr>
          <a:lstStyle>
            <a:lvl1pPr>
              <a:defRPr sz="4400">
                <a:solidFill>
                  <a:schemeClr val="tx2"/>
                </a:solidFill>
              </a:defRPr>
            </a:lvl1pPr>
          </a:lstStyle>
          <a:p>
            <a:r>
              <a:rPr lang="sl-SI" smtClean="0"/>
              <a:t>Uredite slog naslova matrice</a:t>
            </a:r>
            <a:endParaRPr lang="en-GB" dirty="0"/>
          </a:p>
        </p:txBody>
      </p:sp>
    </p:spTree>
    <p:extLst>
      <p:ext uri="{BB962C8B-B14F-4D97-AF65-F5344CB8AC3E}">
        <p14:creationId xmlns:p14="http://schemas.microsoft.com/office/powerpoint/2010/main" val="2834735915"/>
      </p:ext>
    </p:extLst>
  </p:cSld>
  <p:clrMapOvr>
    <a:masterClrMapping/>
  </p:clrMapOvr>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CONTENT title pag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l-SI" smtClean="0"/>
              <a:t>Uredite slog podnaslova matrice</a:t>
            </a:r>
            <a:endParaRPr lang="en-GB" dirty="0"/>
          </a:p>
        </p:txBody>
      </p:sp>
    </p:spTree>
    <p:extLst>
      <p:ext uri="{BB962C8B-B14F-4D97-AF65-F5344CB8AC3E}">
        <p14:creationId xmlns:p14="http://schemas.microsoft.com/office/powerpoint/2010/main" val="2257194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text page ok">
    <p:spTree>
      <p:nvGrpSpPr>
        <p:cNvPr id="1" name=""/>
        <p:cNvGrpSpPr/>
        <p:nvPr/>
      </p:nvGrpSpPr>
      <p:grpSpPr>
        <a:xfrm>
          <a:off x="0" y="0"/>
          <a:ext cx="0" cy="0"/>
          <a:chOff x="0" y="0"/>
          <a:chExt cx="0" cy="0"/>
        </a:xfrm>
      </p:grpSpPr>
      <p:sp>
        <p:nvSpPr>
          <p:cNvPr id="2" name="Titre 1"/>
          <p:cNvSpPr>
            <a:spLocks noGrp="1"/>
          </p:cNvSpPr>
          <p:nvPr>
            <p:ph type="title"/>
          </p:nvPr>
        </p:nvSpPr>
        <p:spPr>
          <a:xfrm>
            <a:off x="457200" y="432000"/>
            <a:ext cx="8229600" cy="562074"/>
          </a:xfrm>
        </p:spPr>
        <p:txBody>
          <a:bodyPr/>
          <a:lstStyle/>
          <a:p>
            <a:r>
              <a:rPr lang="sl-SI" smtClean="0"/>
              <a:t>Uredite slog naslova matrice</a:t>
            </a:r>
            <a:endParaRPr lang="en-GB" dirty="0"/>
          </a:p>
        </p:txBody>
      </p:sp>
      <p:sp>
        <p:nvSpPr>
          <p:cNvPr id="5" name="Espace réservé du texte 4"/>
          <p:cNvSpPr>
            <a:spLocks noGrp="1"/>
          </p:cNvSpPr>
          <p:nvPr>
            <p:ph type="body" sz="quarter" idx="10"/>
          </p:nvPr>
        </p:nvSpPr>
        <p:spPr>
          <a:xfrm>
            <a:off x="457200" y="1368000"/>
            <a:ext cx="8207375" cy="518318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Tree>
    <p:extLst>
      <p:ext uri="{BB962C8B-B14F-4D97-AF65-F5344CB8AC3E}">
        <p14:creationId xmlns:p14="http://schemas.microsoft.com/office/powerpoint/2010/main" val="2959187931"/>
      </p:ext>
    </p:extLst>
  </p:cSld>
  <p:clrMapOvr>
    <a:masterClrMapping/>
  </p:clrMapOvr>
  <p:timing>
    <p:tnLst>
      <p:par>
        <p:cTn xmlns:p14="http://schemas.microsoft.com/office/powerpoint/2010/mai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335134981"/>
      </p:ext>
    </p:extLst>
  </p:cSld>
  <p:clrMapOvr>
    <a:masterClrMapping/>
  </p:clrMapOvr>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text 2 columns">
    <p:spTree>
      <p:nvGrpSpPr>
        <p:cNvPr id="1" name=""/>
        <p:cNvGrpSpPr/>
        <p:nvPr/>
      </p:nvGrpSpPr>
      <p:grpSpPr>
        <a:xfrm>
          <a:off x="0" y="0"/>
          <a:ext cx="0" cy="0"/>
          <a:chOff x="0" y="0"/>
          <a:chExt cx="0" cy="0"/>
        </a:xfrm>
      </p:grpSpPr>
      <p:sp>
        <p:nvSpPr>
          <p:cNvPr id="6" name="Titre 1"/>
          <p:cNvSpPr>
            <a:spLocks noGrp="1"/>
          </p:cNvSpPr>
          <p:nvPr>
            <p:ph type="title"/>
          </p:nvPr>
        </p:nvSpPr>
        <p:spPr>
          <a:xfrm>
            <a:off x="457200" y="432000"/>
            <a:ext cx="8229600" cy="562074"/>
          </a:xfrm>
        </p:spPr>
        <p:txBody>
          <a:bodyPr/>
          <a:lstStyle>
            <a:lvl1pPr>
              <a:defRPr baseline="0"/>
            </a:lvl1pPr>
          </a:lstStyle>
          <a:p>
            <a:r>
              <a:rPr lang="sl-SI" smtClean="0"/>
              <a:t>Uredite slog naslova matrice</a:t>
            </a:r>
            <a:endParaRPr lang="en-GB" dirty="0"/>
          </a:p>
        </p:txBody>
      </p:sp>
      <p:sp>
        <p:nvSpPr>
          <p:cNvPr id="4" name="Espace réservé du texte 3"/>
          <p:cNvSpPr>
            <a:spLocks noGrp="1"/>
          </p:cNvSpPr>
          <p:nvPr>
            <p:ph type="body" sz="quarter" idx="10"/>
          </p:nvPr>
        </p:nvSpPr>
        <p:spPr>
          <a:xfrm>
            <a:off x="457200" y="1368000"/>
            <a:ext cx="4103687" cy="5040000"/>
          </a:xfr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
        <p:nvSpPr>
          <p:cNvPr id="9" name="Espace réservé du texte 8"/>
          <p:cNvSpPr>
            <a:spLocks noGrp="1"/>
          </p:cNvSpPr>
          <p:nvPr>
            <p:ph type="body" sz="quarter" idx="11"/>
          </p:nvPr>
        </p:nvSpPr>
        <p:spPr>
          <a:xfrm>
            <a:off x="4716016" y="1368000"/>
            <a:ext cx="4104000" cy="5040000"/>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Tree>
    <p:extLst>
      <p:ext uri="{BB962C8B-B14F-4D97-AF65-F5344CB8AC3E}">
        <p14:creationId xmlns:p14="http://schemas.microsoft.com/office/powerpoint/2010/main" val="1647074419"/>
      </p:ext>
    </p:extLst>
  </p:cSld>
  <p:clrMapOvr>
    <a:masterClrMapping/>
  </p:clrMapOvr>
  <p:timing>
    <p:tnLst>
      <p:par>
        <p:cTn xmlns:p14="http://schemas.microsoft.com/office/powerpoint/2010/mai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TRANSITION page">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sl-SI" smtClean="0"/>
              <a:t>Uredite slog naslova matrice</a:t>
            </a:r>
            <a:endParaRPr lang="en-GB" dirty="0"/>
          </a:p>
        </p:txBody>
      </p:sp>
      <p:sp>
        <p:nvSpPr>
          <p:cNvPr id="3" name="Espace réservé du texte 2"/>
          <p:cNvSpPr>
            <a:spLocks noGrp="1"/>
          </p:cNvSpPr>
          <p:nvPr>
            <p:ph type="body" idx="1"/>
          </p:nvPr>
        </p:nvSpPr>
        <p:spPr>
          <a:xfrm>
            <a:off x="722313" y="2906713"/>
            <a:ext cx="7772400" cy="1500187"/>
          </a:xfrm>
        </p:spPr>
        <p:txBody>
          <a:bodyPr anchor="b">
            <a:normAutofit/>
          </a:bodyPr>
          <a:lstStyle>
            <a:lvl1pPr marL="0" indent="0">
              <a:buNone/>
              <a:defRPr sz="2000" b="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smtClean="0"/>
              <a:t>Modifiez les styles du texte du masque</a:t>
            </a:r>
          </a:p>
        </p:txBody>
      </p:sp>
    </p:spTree>
    <p:extLst>
      <p:ext uri="{BB962C8B-B14F-4D97-AF65-F5344CB8AC3E}">
        <p14:creationId xmlns:p14="http://schemas.microsoft.com/office/powerpoint/2010/main" val="1703783382"/>
      </p:ext>
    </p:extLst>
  </p:cSld>
  <p:clrMapOvr>
    <a:masterClrMapping/>
  </p:clrMapOvr>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 Id="rId6"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15.xml"/><Relationship Id="rId12" Type="http://schemas.openxmlformats.org/officeDocument/2006/relationships/slideLayout" Target="../slideLayouts/slideLayout16.xml"/><Relationship Id="rId13" Type="http://schemas.openxmlformats.org/officeDocument/2006/relationships/slideLayout" Target="../slideLayouts/slideLayout17.xml"/><Relationship Id="rId14" Type="http://schemas.openxmlformats.org/officeDocument/2006/relationships/slideLayout" Target="../slideLayouts/slideLayout18.xml"/><Relationship Id="rId15" Type="http://schemas.openxmlformats.org/officeDocument/2006/relationships/theme" Target="../theme/theme2.xml"/><Relationship Id="rId16" Type="http://schemas.openxmlformats.org/officeDocument/2006/relationships/image" Target="../media/image5.jpeg"/><Relationship Id="rId1" Type="http://schemas.openxmlformats.org/officeDocument/2006/relationships/slideLayout" Target="../slideLayouts/slideLayout5.xml"/><Relationship Id="rId2" Type="http://schemas.openxmlformats.org/officeDocument/2006/relationships/slideLayout" Target="../slideLayouts/slideLayout6.xml"/><Relationship Id="rId3" Type="http://schemas.openxmlformats.org/officeDocument/2006/relationships/slideLayout" Target="../slideLayouts/slideLayout7.xml"/><Relationship Id="rId4" Type="http://schemas.openxmlformats.org/officeDocument/2006/relationships/slideLayout" Target="../slideLayouts/slideLayout8.xml"/><Relationship Id="rId5" Type="http://schemas.openxmlformats.org/officeDocument/2006/relationships/slideLayout" Target="../slideLayouts/slideLayout9.xml"/><Relationship Id="rId6" Type="http://schemas.openxmlformats.org/officeDocument/2006/relationships/slideLayout" Target="../slideLayouts/slideLayout10.xml"/><Relationship Id="rId7" Type="http://schemas.openxmlformats.org/officeDocument/2006/relationships/slideLayout" Target="../slideLayouts/slideLayout11.xml"/><Relationship Id="rId8" Type="http://schemas.openxmlformats.org/officeDocument/2006/relationships/slideLayout" Target="../slideLayouts/slideLayout12.xml"/><Relationship Id="rId9" Type="http://schemas.openxmlformats.org/officeDocument/2006/relationships/slideLayout" Target="../slideLayouts/slideLayout13.xml"/><Relationship Id="rId10"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slideLayout" Target="../slideLayouts/slideLayout20.xml"/><Relationship Id="rId3"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3.xml"/><Relationship Id="rId4" Type="http://schemas.openxmlformats.org/officeDocument/2006/relationships/slideLayout" Target="../slideLayouts/slideLayout24.xml"/><Relationship Id="rId5" Type="http://schemas.openxmlformats.org/officeDocument/2006/relationships/theme" Target="../theme/theme4.xml"/><Relationship Id="rId6" Type="http://schemas.openxmlformats.org/officeDocument/2006/relationships/image" Target="../media/image9.png"/><Relationship Id="rId1" Type="http://schemas.openxmlformats.org/officeDocument/2006/relationships/slideLayout" Target="../slideLayouts/slideLayout21.xml"/><Relationship Id="rId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2" name="Tableau 11"/>
          <p:cNvGraphicFramePr>
            <a:graphicFrameLocks noGrp="1"/>
          </p:cNvGraphicFramePr>
          <p:nvPr/>
        </p:nvGraphicFramePr>
        <p:xfrm>
          <a:off x="0" y="6807656"/>
          <a:ext cx="9144000" cy="365760"/>
        </p:xfrm>
        <a:graphic>
          <a:graphicData uri="http://schemas.openxmlformats.org/drawingml/2006/table">
            <a:tbl>
              <a:tblPr firstRow="1" bandRow="1">
                <a:tableStyleId>{5C22544A-7EE6-4342-B048-85BDC9FD1C3A}</a:tableStyleId>
              </a:tblPr>
              <a:tblGrid>
                <a:gridCol w="2286000"/>
                <a:gridCol w="2286000"/>
                <a:gridCol w="2286000"/>
                <a:gridCol w="2286000"/>
              </a:tblGrid>
              <a:tr h="154816">
                <a:tc>
                  <a:txBody>
                    <a:bodyPr/>
                    <a:lstStyle/>
                    <a:p>
                      <a:endParaRPr lang="en-GB" sz="800" dirty="0">
                        <a:ln w="3175">
                          <a:solidFill>
                            <a:schemeClr val="accent1"/>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n w="3175">
                          <a:solidFill>
                            <a:schemeClr val="accent4"/>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CB8CF"/>
                    </a:solidFill>
                  </a:tcPr>
                </a:tc>
                <a:tc>
                  <a:txBody>
                    <a:bodyPr/>
                    <a:lstStyle/>
                    <a:p>
                      <a:endParaRPr lang="en-GB" dirty="0">
                        <a:ln w="3175">
                          <a:solidFill>
                            <a:schemeClr val="accent3"/>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59961"/>
                    </a:solidFill>
                  </a:tcPr>
                </a:tc>
                <a:tc>
                  <a:txBody>
                    <a:bodyPr/>
                    <a:lstStyle/>
                    <a:p>
                      <a:endParaRPr lang="en-GB" dirty="0">
                        <a:ln w="3175">
                          <a:solidFill>
                            <a:schemeClr val="accent2"/>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bl>
          </a:graphicData>
        </a:graphic>
      </p:graphicFrame>
      <p:pic>
        <p:nvPicPr>
          <p:cNvPr id="1027" name="Image 4"/>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981200" y="1093788"/>
            <a:ext cx="6154738" cy="564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17" r:id="rId1"/>
    <p:sldLayoutId id="2147483718" r:id="rId2"/>
    <p:sldLayoutId id="2147483729" r:id="rId3"/>
    <p:sldLayoutId id="2147483730" r:id="rId4"/>
  </p:sldLayoutIdLst>
  <p:timing>
    <p:tnLst>
      <p:par>
        <p:cTn xmlns:p14="http://schemas.microsoft.com/office/powerpoint/2010/main" id="1" dur="indefinite" restart="never" nodeType="tmRoot"/>
      </p:par>
    </p:tnLst>
  </p:timing>
  <p:hf hdr="0" ftr="0" dt="0"/>
  <p:txStyles>
    <p:titleStyle>
      <a:lvl1pPr algn="ctr" rtl="0" fontAlgn="base">
        <a:spcBef>
          <a:spcPct val="0"/>
        </a:spcBef>
        <a:spcAft>
          <a:spcPct val="0"/>
        </a:spcAft>
        <a:defRPr sz="4000" kern="1200">
          <a:solidFill>
            <a:schemeClr val="tx2"/>
          </a:solidFill>
          <a:latin typeface="+mj-lt"/>
          <a:ea typeface="+mj-ea"/>
          <a:cs typeface="+mj-cs"/>
        </a:defRPr>
      </a:lvl1pPr>
      <a:lvl2pPr algn="ctr" rtl="0" fontAlgn="base">
        <a:spcBef>
          <a:spcPct val="0"/>
        </a:spcBef>
        <a:spcAft>
          <a:spcPct val="0"/>
        </a:spcAft>
        <a:defRPr sz="4000">
          <a:solidFill>
            <a:schemeClr val="tx2"/>
          </a:solidFill>
          <a:latin typeface="Arial" charset="0"/>
        </a:defRPr>
      </a:lvl2pPr>
      <a:lvl3pPr algn="ctr" rtl="0" fontAlgn="base">
        <a:spcBef>
          <a:spcPct val="0"/>
        </a:spcBef>
        <a:spcAft>
          <a:spcPct val="0"/>
        </a:spcAft>
        <a:defRPr sz="4000">
          <a:solidFill>
            <a:schemeClr val="tx2"/>
          </a:solidFill>
          <a:latin typeface="Arial" charset="0"/>
        </a:defRPr>
      </a:lvl3pPr>
      <a:lvl4pPr algn="ctr" rtl="0" fontAlgn="base">
        <a:spcBef>
          <a:spcPct val="0"/>
        </a:spcBef>
        <a:spcAft>
          <a:spcPct val="0"/>
        </a:spcAft>
        <a:defRPr sz="4000">
          <a:solidFill>
            <a:schemeClr val="tx2"/>
          </a:solidFill>
          <a:latin typeface="Arial" charset="0"/>
        </a:defRPr>
      </a:lvl4pPr>
      <a:lvl5pPr algn="ctr" rtl="0" fontAlgn="base">
        <a:spcBef>
          <a:spcPct val="0"/>
        </a:spcBef>
        <a:spcAft>
          <a:spcPct val="0"/>
        </a:spcAft>
        <a:defRPr sz="4000">
          <a:solidFill>
            <a:schemeClr val="tx2"/>
          </a:solidFill>
          <a:latin typeface="Arial" charset="0"/>
        </a:defRPr>
      </a:lvl5pPr>
      <a:lvl6pPr marL="457200" algn="ctr" rtl="0" fontAlgn="base">
        <a:spcBef>
          <a:spcPct val="0"/>
        </a:spcBef>
        <a:spcAft>
          <a:spcPct val="0"/>
        </a:spcAft>
        <a:defRPr sz="4000">
          <a:solidFill>
            <a:schemeClr val="tx2"/>
          </a:solidFill>
          <a:latin typeface="Arial" charset="0"/>
        </a:defRPr>
      </a:lvl6pPr>
      <a:lvl7pPr marL="914400" algn="ctr" rtl="0" fontAlgn="base">
        <a:spcBef>
          <a:spcPct val="0"/>
        </a:spcBef>
        <a:spcAft>
          <a:spcPct val="0"/>
        </a:spcAft>
        <a:defRPr sz="4000">
          <a:solidFill>
            <a:schemeClr val="tx2"/>
          </a:solidFill>
          <a:latin typeface="Arial" charset="0"/>
        </a:defRPr>
      </a:lvl7pPr>
      <a:lvl8pPr marL="1371600" algn="ctr" rtl="0" fontAlgn="base">
        <a:spcBef>
          <a:spcPct val="0"/>
        </a:spcBef>
        <a:spcAft>
          <a:spcPct val="0"/>
        </a:spcAft>
        <a:defRPr sz="4000">
          <a:solidFill>
            <a:schemeClr val="tx2"/>
          </a:solidFill>
          <a:latin typeface="Arial" charset="0"/>
        </a:defRPr>
      </a:lvl8pPr>
      <a:lvl9pPr marL="1828800" algn="ctr" rtl="0" fontAlgn="base">
        <a:spcBef>
          <a:spcPct val="0"/>
        </a:spcBef>
        <a:spcAft>
          <a:spcPct val="0"/>
        </a:spcAft>
        <a:defRPr sz="4000">
          <a:solidFill>
            <a:schemeClr val="tx2"/>
          </a:solidFill>
          <a:latin typeface="Arial" charset="0"/>
        </a:defRPr>
      </a:lvl9pPr>
    </p:titleStyle>
    <p:bodyStyle>
      <a:lvl1pPr algn="l" rtl="0" fontAlgn="base">
        <a:spcBef>
          <a:spcPct val="20000"/>
        </a:spcBef>
        <a:spcAft>
          <a:spcPct val="0"/>
        </a:spcAft>
        <a:buFont typeface="Arial" charset="0"/>
        <a:defRPr sz="2400" b="1" kern="1200">
          <a:solidFill>
            <a:schemeClr val="tx2"/>
          </a:solidFill>
          <a:latin typeface="+mn-lt"/>
          <a:ea typeface="+mn-ea"/>
          <a:cs typeface="+mn-cs"/>
        </a:defRPr>
      </a:lvl1pPr>
      <a:lvl2pPr marL="742950" indent="-285750" algn="l" rtl="0" fontAlgn="base">
        <a:spcBef>
          <a:spcPct val="20000"/>
        </a:spcBef>
        <a:spcAft>
          <a:spcPct val="0"/>
        </a:spcAft>
        <a:buFont typeface="Arial" charset="0"/>
        <a:buChar char="•"/>
        <a:defRPr sz="20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0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Espace réservé du texte 2"/>
          <p:cNvSpPr>
            <a:spLocks noGrp="1"/>
          </p:cNvSpPr>
          <p:nvPr>
            <p:ph type="body" idx="1"/>
          </p:nvPr>
        </p:nvSpPr>
        <p:spPr bwMode="auto">
          <a:xfrm>
            <a:off x="457200" y="1368425"/>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sl-SI" smtClean="0"/>
              <a:t>Edit text styles</a:t>
            </a:r>
          </a:p>
          <a:p>
            <a:pPr lvl="1"/>
            <a:r>
              <a:rPr lang="fr-FR" altLang="sl-SI" smtClean="0"/>
              <a:t>Second level</a:t>
            </a:r>
          </a:p>
          <a:p>
            <a:pPr lvl="2"/>
            <a:r>
              <a:rPr lang="fr-FR" altLang="sl-SI" smtClean="0"/>
              <a:t>Third level</a:t>
            </a:r>
          </a:p>
          <a:p>
            <a:pPr lvl="3"/>
            <a:r>
              <a:rPr lang="fr-FR" altLang="sl-SI" smtClean="0"/>
              <a:t>Fourth level</a:t>
            </a:r>
          </a:p>
        </p:txBody>
      </p:sp>
      <p:graphicFrame>
        <p:nvGraphicFramePr>
          <p:cNvPr id="9" name="Tableau 8"/>
          <p:cNvGraphicFramePr>
            <a:graphicFrameLocks noGrp="1"/>
          </p:cNvGraphicFramePr>
          <p:nvPr/>
        </p:nvGraphicFramePr>
        <p:xfrm>
          <a:off x="0" y="6807656"/>
          <a:ext cx="9144000" cy="365760"/>
        </p:xfrm>
        <a:graphic>
          <a:graphicData uri="http://schemas.openxmlformats.org/drawingml/2006/table">
            <a:tbl>
              <a:tblPr firstRow="1" bandRow="1">
                <a:tableStyleId>{5C22544A-7EE6-4342-B048-85BDC9FD1C3A}</a:tableStyleId>
              </a:tblPr>
              <a:tblGrid>
                <a:gridCol w="2286000"/>
                <a:gridCol w="2286000"/>
                <a:gridCol w="2286000"/>
                <a:gridCol w="2286000"/>
              </a:tblGrid>
              <a:tr h="154816">
                <a:tc>
                  <a:txBody>
                    <a:bodyPr/>
                    <a:lstStyle/>
                    <a:p>
                      <a:endParaRPr lang="en-GB" sz="800" dirty="0">
                        <a:ln w="3175">
                          <a:solidFill>
                            <a:schemeClr val="accent1"/>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C00"/>
                    </a:solidFill>
                  </a:tcPr>
                </a:tc>
                <a:tc>
                  <a:txBody>
                    <a:bodyPr/>
                    <a:lstStyle/>
                    <a:p>
                      <a:endParaRPr lang="en-GB" dirty="0">
                        <a:ln w="3175">
                          <a:solidFill>
                            <a:schemeClr val="accent4"/>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CB8CF"/>
                    </a:solidFill>
                  </a:tcPr>
                </a:tc>
                <a:tc>
                  <a:txBody>
                    <a:bodyPr/>
                    <a:lstStyle/>
                    <a:p>
                      <a:endParaRPr lang="en-GB" dirty="0">
                        <a:ln w="3175">
                          <a:solidFill>
                            <a:schemeClr val="accent3"/>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59961"/>
                    </a:solidFill>
                  </a:tcPr>
                </a:tc>
                <a:tc>
                  <a:txBody>
                    <a:bodyPr/>
                    <a:lstStyle/>
                    <a:p>
                      <a:endParaRPr lang="en-GB" dirty="0">
                        <a:ln w="3175">
                          <a:solidFill>
                            <a:schemeClr val="accent2"/>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bl>
          </a:graphicData>
        </a:graphic>
      </p:graphicFrame>
      <p:sp>
        <p:nvSpPr>
          <p:cNvPr id="2052" name="Espace réservé du titre 1"/>
          <p:cNvSpPr>
            <a:spLocks noGrp="1"/>
          </p:cNvSpPr>
          <p:nvPr>
            <p:ph type="title"/>
          </p:nvPr>
        </p:nvSpPr>
        <p:spPr bwMode="auto">
          <a:xfrm>
            <a:off x="468313" y="431800"/>
            <a:ext cx="82296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sl-SI" smtClean="0"/>
              <a:t>Click to edit Master title style</a:t>
            </a:r>
            <a:endParaRPr lang="en-GB" altLang="sl-SI" smtClean="0"/>
          </a:p>
        </p:txBody>
      </p:sp>
      <p:sp>
        <p:nvSpPr>
          <p:cNvPr id="8" name="Espace réservé du texte 2"/>
          <p:cNvSpPr txBox="1">
            <a:spLocks/>
          </p:cNvSpPr>
          <p:nvPr/>
        </p:nvSpPr>
        <p:spPr>
          <a:xfrm>
            <a:off x="7235825" y="6529388"/>
            <a:ext cx="1800225" cy="284162"/>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fld id="{A097184B-6EEF-435B-9B91-7D3DC8E949A2}" type="slidenum">
              <a:rPr lang="en-GB" smtClean="0"/>
              <a:pPr fontAlgn="auto">
                <a:spcAft>
                  <a:spcPts val="0"/>
                </a:spcAft>
                <a:defRPr/>
              </a:pPr>
              <a:t>‹#›</a:t>
            </a:fld>
            <a:endParaRPr lang="en-GB" dirty="0"/>
          </a:p>
        </p:txBody>
      </p:sp>
      <p:pic>
        <p:nvPicPr>
          <p:cNvPr id="2" name="Slika 1"/>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7584839" y="116632"/>
            <a:ext cx="1451211" cy="790960"/>
          </a:xfrm>
          <a:prstGeom prst="rect">
            <a:avLst/>
          </a:prstGeom>
        </p:spPr>
      </p:pic>
    </p:spTree>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31" r:id="rId6"/>
    <p:sldLayoutId id="2147483725" r:id="rId7"/>
    <p:sldLayoutId id="2147483732" r:id="rId8"/>
    <p:sldLayoutId id="2147483733" r:id="rId9"/>
    <p:sldLayoutId id="2147483734" r:id="rId10"/>
    <p:sldLayoutId id="2147483735" r:id="rId11"/>
    <p:sldLayoutId id="2147483726" r:id="rId12"/>
    <p:sldLayoutId id="2147483740" r:id="rId13"/>
    <p:sldLayoutId id="2147483741" r:id="rId14"/>
  </p:sldLayoutIdLst>
  <p:timing>
    <p:tnLst>
      <p:par>
        <p:cTn xmlns:p14="http://schemas.microsoft.com/office/powerpoint/2010/main" id="1" dur="indefinite" restart="never" nodeType="tmRoot"/>
      </p:par>
    </p:tnLst>
  </p:timing>
  <p:txStyles>
    <p:titleStyle>
      <a:lvl1pPr algn="l" rtl="0" fontAlgn="base">
        <a:spcBef>
          <a:spcPct val="0"/>
        </a:spcBef>
        <a:spcAft>
          <a:spcPct val="0"/>
        </a:spcAft>
        <a:defRPr sz="4000" kern="1200">
          <a:solidFill>
            <a:schemeClr val="tx2"/>
          </a:solidFill>
          <a:latin typeface="+mj-lt"/>
          <a:ea typeface="+mj-ea"/>
          <a:cs typeface="+mj-cs"/>
        </a:defRPr>
      </a:lvl1pPr>
      <a:lvl2pPr algn="l" rtl="0" fontAlgn="base">
        <a:spcBef>
          <a:spcPct val="0"/>
        </a:spcBef>
        <a:spcAft>
          <a:spcPct val="0"/>
        </a:spcAft>
        <a:defRPr sz="4000">
          <a:solidFill>
            <a:schemeClr val="tx2"/>
          </a:solidFill>
          <a:latin typeface="Arial" charset="0"/>
        </a:defRPr>
      </a:lvl2pPr>
      <a:lvl3pPr algn="l" rtl="0" fontAlgn="base">
        <a:spcBef>
          <a:spcPct val="0"/>
        </a:spcBef>
        <a:spcAft>
          <a:spcPct val="0"/>
        </a:spcAft>
        <a:defRPr sz="4000">
          <a:solidFill>
            <a:schemeClr val="tx2"/>
          </a:solidFill>
          <a:latin typeface="Arial" charset="0"/>
        </a:defRPr>
      </a:lvl3pPr>
      <a:lvl4pPr algn="l" rtl="0" fontAlgn="base">
        <a:spcBef>
          <a:spcPct val="0"/>
        </a:spcBef>
        <a:spcAft>
          <a:spcPct val="0"/>
        </a:spcAft>
        <a:defRPr sz="4000">
          <a:solidFill>
            <a:schemeClr val="tx2"/>
          </a:solidFill>
          <a:latin typeface="Arial" charset="0"/>
        </a:defRPr>
      </a:lvl4pPr>
      <a:lvl5pPr algn="l" rtl="0" fontAlgn="base">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algn="l" rtl="0" fontAlgn="base">
        <a:spcBef>
          <a:spcPct val="20000"/>
        </a:spcBef>
        <a:spcAft>
          <a:spcPct val="0"/>
        </a:spcAft>
        <a:defRPr sz="2400" b="1" kern="1200">
          <a:solidFill>
            <a:schemeClr val="tx2"/>
          </a:solidFill>
          <a:latin typeface="+mn-lt"/>
          <a:ea typeface="+mn-ea"/>
          <a:cs typeface="+mn-cs"/>
        </a:defRPr>
      </a:lvl1pPr>
      <a:lvl2pPr marL="742950" indent="-285750" algn="l" rtl="0" fontAlgn="base">
        <a:spcBef>
          <a:spcPct val="20000"/>
        </a:spcBef>
        <a:spcAft>
          <a:spcPct val="0"/>
        </a:spcAft>
        <a:buFont typeface="Wingdings" pitchFamily="2" charset="2"/>
        <a:buChar char="§"/>
        <a:defRPr sz="2400" kern="1200">
          <a:solidFill>
            <a:schemeClr val="tx1"/>
          </a:solidFill>
          <a:latin typeface="+mn-lt"/>
          <a:ea typeface="+mn-ea"/>
          <a:cs typeface="+mn-cs"/>
        </a:defRPr>
      </a:lvl2pPr>
      <a:lvl3pPr marL="914400" algn="l" rtl="0" fontAlgn="base">
        <a:spcBef>
          <a:spcPct val="20000"/>
        </a:spcBef>
        <a:spcAft>
          <a:spcPct val="0"/>
        </a:spcAft>
        <a:defRPr sz="2400" kern="1200">
          <a:solidFill>
            <a:schemeClr val="tx1"/>
          </a:solidFill>
          <a:latin typeface="+mn-lt"/>
          <a:ea typeface="+mn-ea"/>
          <a:cs typeface="+mn-cs"/>
        </a:defRPr>
      </a:lvl3pPr>
      <a:lvl4pPr marL="1371600" algn="l" rtl="0" fontAlgn="base">
        <a:spcBef>
          <a:spcPct val="20000"/>
        </a:spcBef>
        <a:spcAft>
          <a:spcPct val="0"/>
        </a:spcAft>
        <a:defRPr sz="2000" kern="1200">
          <a:solidFill>
            <a:srgbClr val="595959"/>
          </a:solidFill>
          <a:latin typeface="+mn-lt"/>
          <a:ea typeface="+mn-ea"/>
          <a:cs typeface="+mn-cs"/>
        </a:defRPr>
      </a:lvl4pPr>
      <a:lvl5pPr marL="1828800" algn="l" rtl="0" fontAlgn="base">
        <a:spcBef>
          <a:spcPct val="20000"/>
        </a:spcBef>
        <a:spcAft>
          <a:spcPct val="0"/>
        </a:spcAft>
        <a:buFont typeface="Courier New" pitchFamily="49" charset="0"/>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Espace réservé du titre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sl-SI" smtClean="0"/>
              <a:t>Click to edit title style</a:t>
            </a:r>
            <a:endParaRPr lang="en-GB" altLang="sl-SI" smtClean="0"/>
          </a:p>
        </p:txBody>
      </p:sp>
      <p:sp>
        <p:nvSpPr>
          <p:cNvPr id="7" name="Espace réservé du texte 2"/>
          <p:cNvSpPr txBox="1">
            <a:spLocks/>
          </p:cNvSpPr>
          <p:nvPr/>
        </p:nvSpPr>
        <p:spPr>
          <a:xfrm>
            <a:off x="7235825" y="6529388"/>
            <a:ext cx="1800225" cy="284162"/>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fld id="{EBF944D6-18FB-46FC-9832-61A714CE9B75}" type="slidenum">
              <a:rPr lang="en-GB" smtClean="0"/>
              <a:pPr fontAlgn="auto">
                <a:spcAft>
                  <a:spcPts val="0"/>
                </a:spcAft>
                <a:defRPr/>
              </a:pPr>
              <a:t>‹#›</a:t>
            </a:fld>
            <a:endParaRPr lang="en-GB" dirty="0"/>
          </a:p>
        </p:txBody>
      </p:sp>
      <p:graphicFrame>
        <p:nvGraphicFramePr>
          <p:cNvPr id="8" name="Tableau 7"/>
          <p:cNvGraphicFramePr>
            <a:graphicFrameLocks noGrp="1"/>
          </p:cNvGraphicFramePr>
          <p:nvPr/>
        </p:nvGraphicFramePr>
        <p:xfrm>
          <a:off x="0" y="6807656"/>
          <a:ext cx="9144000" cy="365760"/>
        </p:xfrm>
        <a:graphic>
          <a:graphicData uri="http://schemas.openxmlformats.org/drawingml/2006/table">
            <a:tbl>
              <a:tblPr firstRow="1" bandRow="1">
                <a:tableStyleId>{5C22544A-7EE6-4342-B048-85BDC9FD1C3A}</a:tableStyleId>
              </a:tblPr>
              <a:tblGrid>
                <a:gridCol w="2286000"/>
                <a:gridCol w="2286000"/>
                <a:gridCol w="2286000"/>
                <a:gridCol w="2286000"/>
              </a:tblGrid>
              <a:tr h="154816">
                <a:tc>
                  <a:txBody>
                    <a:bodyPr/>
                    <a:lstStyle/>
                    <a:p>
                      <a:endParaRPr lang="en-GB" sz="800" dirty="0">
                        <a:ln w="3175">
                          <a:solidFill>
                            <a:schemeClr val="accent1"/>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C00"/>
                    </a:solidFill>
                  </a:tcPr>
                </a:tc>
                <a:tc>
                  <a:txBody>
                    <a:bodyPr/>
                    <a:lstStyle/>
                    <a:p>
                      <a:endParaRPr lang="en-GB" dirty="0">
                        <a:ln w="3175">
                          <a:solidFill>
                            <a:schemeClr val="accent4"/>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CB8CF"/>
                    </a:solidFill>
                  </a:tcPr>
                </a:tc>
                <a:tc>
                  <a:txBody>
                    <a:bodyPr/>
                    <a:lstStyle/>
                    <a:p>
                      <a:endParaRPr lang="en-GB" dirty="0">
                        <a:ln w="3175">
                          <a:solidFill>
                            <a:schemeClr val="accent3"/>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59961"/>
                    </a:solidFill>
                  </a:tcPr>
                </a:tc>
                <a:tc>
                  <a:txBody>
                    <a:bodyPr/>
                    <a:lstStyle/>
                    <a:p>
                      <a:endParaRPr lang="en-GB" dirty="0">
                        <a:ln w="3175">
                          <a:solidFill>
                            <a:schemeClr val="accent2"/>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bl>
          </a:graphicData>
        </a:graphic>
      </p:graphicFrame>
    </p:spTree>
  </p:cSld>
  <p:clrMap bg1="lt1" tx1="dk1" bg2="lt2" tx2="dk2" accent1="accent1" accent2="accent2" accent3="accent3" accent4="accent4" accent5="accent5" accent6="accent6" hlink="hlink" folHlink="folHlink"/>
  <p:sldLayoutIdLst>
    <p:sldLayoutId id="2147483727" r:id="rId1"/>
    <p:sldLayoutId id="2147483728" r:id="rId2"/>
  </p:sldLayoutIdLst>
  <p:timing>
    <p:tnLst>
      <p:par>
        <p:cTn xmlns:p14="http://schemas.microsoft.com/office/powerpoint/2010/main" id="1" dur="indefinite" restart="never" nodeType="tmRoot"/>
      </p:par>
    </p:tnLst>
  </p:timing>
  <p:txStyles>
    <p:titleStyle>
      <a:lvl1pPr algn="ctr" rtl="0" fontAlgn="base">
        <a:spcBef>
          <a:spcPct val="0"/>
        </a:spcBef>
        <a:spcAft>
          <a:spcPct val="0"/>
        </a:spcAft>
        <a:defRPr sz="4000" kern="1200">
          <a:solidFill>
            <a:schemeClr val="tx2"/>
          </a:solidFill>
          <a:latin typeface="+mj-lt"/>
          <a:ea typeface="+mj-ea"/>
          <a:cs typeface="+mj-cs"/>
        </a:defRPr>
      </a:lvl1pPr>
      <a:lvl2pPr algn="ctr" rtl="0" fontAlgn="base">
        <a:spcBef>
          <a:spcPct val="0"/>
        </a:spcBef>
        <a:spcAft>
          <a:spcPct val="0"/>
        </a:spcAft>
        <a:defRPr sz="4000">
          <a:solidFill>
            <a:schemeClr val="tx2"/>
          </a:solidFill>
          <a:latin typeface="Arial" charset="0"/>
        </a:defRPr>
      </a:lvl2pPr>
      <a:lvl3pPr algn="ctr" rtl="0" fontAlgn="base">
        <a:spcBef>
          <a:spcPct val="0"/>
        </a:spcBef>
        <a:spcAft>
          <a:spcPct val="0"/>
        </a:spcAft>
        <a:defRPr sz="4000">
          <a:solidFill>
            <a:schemeClr val="tx2"/>
          </a:solidFill>
          <a:latin typeface="Arial" charset="0"/>
        </a:defRPr>
      </a:lvl3pPr>
      <a:lvl4pPr algn="ctr" rtl="0" fontAlgn="base">
        <a:spcBef>
          <a:spcPct val="0"/>
        </a:spcBef>
        <a:spcAft>
          <a:spcPct val="0"/>
        </a:spcAft>
        <a:defRPr sz="4000">
          <a:solidFill>
            <a:schemeClr val="tx2"/>
          </a:solidFill>
          <a:latin typeface="Arial" charset="0"/>
        </a:defRPr>
      </a:lvl4pPr>
      <a:lvl5pPr algn="ctr" rtl="0" fontAlgn="base">
        <a:spcBef>
          <a:spcPct val="0"/>
        </a:spcBef>
        <a:spcAft>
          <a:spcPct val="0"/>
        </a:spcAft>
        <a:defRPr sz="4000">
          <a:solidFill>
            <a:schemeClr val="tx2"/>
          </a:solidFill>
          <a:latin typeface="Arial" charset="0"/>
        </a:defRPr>
      </a:lvl5pPr>
      <a:lvl6pPr marL="457200" algn="ctr" rtl="0" fontAlgn="base">
        <a:spcBef>
          <a:spcPct val="0"/>
        </a:spcBef>
        <a:spcAft>
          <a:spcPct val="0"/>
        </a:spcAft>
        <a:defRPr sz="4000">
          <a:solidFill>
            <a:schemeClr val="tx2"/>
          </a:solidFill>
          <a:latin typeface="Arial" charset="0"/>
        </a:defRPr>
      </a:lvl6pPr>
      <a:lvl7pPr marL="914400" algn="ctr" rtl="0" fontAlgn="base">
        <a:spcBef>
          <a:spcPct val="0"/>
        </a:spcBef>
        <a:spcAft>
          <a:spcPct val="0"/>
        </a:spcAft>
        <a:defRPr sz="4000">
          <a:solidFill>
            <a:schemeClr val="tx2"/>
          </a:solidFill>
          <a:latin typeface="Arial" charset="0"/>
        </a:defRPr>
      </a:lvl7pPr>
      <a:lvl8pPr marL="1371600" algn="ctr" rtl="0" fontAlgn="base">
        <a:spcBef>
          <a:spcPct val="0"/>
        </a:spcBef>
        <a:spcAft>
          <a:spcPct val="0"/>
        </a:spcAft>
        <a:defRPr sz="4000">
          <a:solidFill>
            <a:schemeClr val="tx2"/>
          </a:solidFill>
          <a:latin typeface="Arial" charset="0"/>
        </a:defRPr>
      </a:lvl8pPr>
      <a:lvl9pPr marL="1828800" algn="ctr" rtl="0" fontAlgn="base">
        <a:spcBef>
          <a:spcPct val="0"/>
        </a:spcBef>
        <a:spcAft>
          <a:spcPct val="0"/>
        </a:spcAft>
        <a:defRPr sz="4000">
          <a:solidFill>
            <a:schemeClr val="tx2"/>
          </a:solidFill>
          <a:latin typeface="Arial" charset="0"/>
        </a:defRPr>
      </a:lvl9pPr>
    </p:titleStyle>
    <p:bodyStyle>
      <a:lvl1pPr algn="l" rtl="0" fontAlgn="base">
        <a:spcBef>
          <a:spcPct val="20000"/>
        </a:spcBef>
        <a:spcAft>
          <a:spcPct val="0"/>
        </a:spcAft>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Courier New" pitchFamily="49" charset="0"/>
        <a:buChar char="o"/>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8" name="Tableau 7"/>
          <p:cNvGraphicFramePr>
            <a:graphicFrameLocks noGrp="1"/>
          </p:cNvGraphicFramePr>
          <p:nvPr/>
        </p:nvGraphicFramePr>
        <p:xfrm>
          <a:off x="0" y="6807656"/>
          <a:ext cx="9144000" cy="365760"/>
        </p:xfrm>
        <a:graphic>
          <a:graphicData uri="http://schemas.openxmlformats.org/drawingml/2006/table">
            <a:tbl>
              <a:tblPr firstRow="1" bandRow="1">
                <a:tableStyleId>{5C22544A-7EE6-4342-B048-85BDC9FD1C3A}</a:tableStyleId>
              </a:tblPr>
              <a:tblGrid>
                <a:gridCol w="2286000"/>
                <a:gridCol w="2286000"/>
                <a:gridCol w="2286000"/>
                <a:gridCol w="2286000"/>
              </a:tblGrid>
              <a:tr h="154816">
                <a:tc>
                  <a:txBody>
                    <a:bodyPr/>
                    <a:lstStyle/>
                    <a:p>
                      <a:endParaRPr lang="en-GB" sz="800" dirty="0">
                        <a:ln w="3175">
                          <a:solidFill>
                            <a:schemeClr val="accent1"/>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C00"/>
                    </a:solidFill>
                  </a:tcPr>
                </a:tc>
                <a:tc>
                  <a:txBody>
                    <a:bodyPr/>
                    <a:lstStyle/>
                    <a:p>
                      <a:endParaRPr lang="en-GB" dirty="0">
                        <a:ln w="3175">
                          <a:solidFill>
                            <a:schemeClr val="accent4"/>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CB8CF"/>
                    </a:solidFill>
                  </a:tcPr>
                </a:tc>
                <a:tc>
                  <a:txBody>
                    <a:bodyPr/>
                    <a:lstStyle/>
                    <a:p>
                      <a:endParaRPr lang="en-GB" dirty="0">
                        <a:ln w="3175">
                          <a:solidFill>
                            <a:schemeClr val="accent3"/>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59961"/>
                    </a:solidFill>
                  </a:tcPr>
                </a:tc>
                <a:tc>
                  <a:txBody>
                    <a:bodyPr/>
                    <a:lstStyle/>
                    <a:p>
                      <a:endParaRPr lang="en-GB" dirty="0">
                        <a:ln w="3175">
                          <a:solidFill>
                            <a:schemeClr val="accent2"/>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bl>
          </a:graphicData>
        </a:graphic>
      </p:graphicFrame>
      <p:pic>
        <p:nvPicPr>
          <p:cNvPr id="4099" name="Picture 4"/>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418388" y="174625"/>
            <a:ext cx="1546225" cy="66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Lst>
  <p:timing>
    <p:tnLst>
      <p:par>
        <p:cTn xmlns:p14="http://schemas.microsoft.com/office/powerpoint/2010/main" id="1" dur="indefinite" restart="never" nodeType="tmRoot"/>
      </p:par>
    </p:tnLst>
  </p:timing>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Arial" charset="0"/>
        </a:defRPr>
      </a:lvl2pPr>
      <a:lvl3pPr algn="ctr" rtl="0" fontAlgn="base">
        <a:spcBef>
          <a:spcPct val="0"/>
        </a:spcBef>
        <a:spcAft>
          <a:spcPct val="0"/>
        </a:spcAft>
        <a:defRPr sz="4400">
          <a:solidFill>
            <a:schemeClr val="tx1"/>
          </a:solidFill>
          <a:latin typeface="Arial" charset="0"/>
        </a:defRPr>
      </a:lvl3pPr>
      <a:lvl4pPr algn="ctr" rtl="0" fontAlgn="base">
        <a:spcBef>
          <a:spcPct val="0"/>
        </a:spcBef>
        <a:spcAft>
          <a:spcPct val="0"/>
        </a:spcAft>
        <a:defRPr sz="4400">
          <a:solidFill>
            <a:schemeClr val="tx1"/>
          </a:solidFill>
          <a:latin typeface="Arial" charset="0"/>
        </a:defRPr>
      </a:lvl4pPr>
      <a:lvl5pPr algn="ctr" rtl="0" fontAlgn="base">
        <a:spcBef>
          <a:spcPct val="0"/>
        </a:spcBef>
        <a:spcAft>
          <a:spcPct val="0"/>
        </a:spcAft>
        <a:defRPr sz="4400">
          <a:solidFill>
            <a:schemeClr val="tx1"/>
          </a:solidFill>
          <a:latin typeface="Arial" charset="0"/>
        </a:defRPr>
      </a:lvl5pPr>
      <a:lvl6pPr marL="457200" algn="ctr" rtl="0" fontAlgn="base">
        <a:spcBef>
          <a:spcPct val="0"/>
        </a:spcBef>
        <a:spcAft>
          <a:spcPct val="0"/>
        </a:spcAft>
        <a:defRPr sz="4400">
          <a:solidFill>
            <a:schemeClr val="tx1"/>
          </a:solidFill>
          <a:latin typeface="Arial" charset="0"/>
        </a:defRPr>
      </a:lvl6pPr>
      <a:lvl7pPr marL="914400" algn="ctr" rtl="0" fontAlgn="base">
        <a:spcBef>
          <a:spcPct val="0"/>
        </a:spcBef>
        <a:spcAft>
          <a:spcPct val="0"/>
        </a:spcAft>
        <a:defRPr sz="4400">
          <a:solidFill>
            <a:schemeClr val="tx1"/>
          </a:solidFill>
          <a:latin typeface="Arial" charset="0"/>
        </a:defRPr>
      </a:lvl7pPr>
      <a:lvl8pPr marL="1371600" algn="ctr" rtl="0" fontAlgn="base">
        <a:spcBef>
          <a:spcPct val="0"/>
        </a:spcBef>
        <a:spcAft>
          <a:spcPct val="0"/>
        </a:spcAft>
        <a:defRPr sz="4400">
          <a:solidFill>
            <a:schemeClr val="tx1"/>
          </a:solidFill>
          <a:latin typeface="Arial" charset="0"/>
        </a:defRPr>
      </a:lvl8pPr>
      <a:lvl9pPr marL="1828800" algn="ctr" rtl="0" fontAlgn="base">
        <a:spcBef>
          <a:spcPct val="0"/>
        </a:spcBef>
        <a:spcAft>
          <a:spcPct val="0"/>
        </a:spcAft>
        <a:defRPr sz="4400">
          <a:solidFill>
            <a:schemeClr val="tx1"/>
          </a:solidFill>
          <a:latin typeface="Arial"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 Id="rId3" Type="http://schemas.openxmlformats.org/officeDocument/2006/relationships/hyperlink" Target="mailto:mdm@brainaging.ro"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13.jpeg"/><Relationship Id="rId3"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4" Type="http://schemas.openxmlformats.org/officeDocument/2006/relationships/image" Target="../media/image17.jpeg"/><Relationship Id="rId1" Type="http://schemas.openxmlformats.org/officeDocument/2006/relationships/slideLayout" Target="../slideLayouts/slideLayout17.xml"/><Relationship Id="rId2"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4" Type="http://schemas.openxmlformats.org/officeDocument/2006/relationships/image" Target="../media/image14.jpeg"/><Relationship Id="rId1" Type="http://schemas.openxmlformats.org/officeDocument/2006/relationships/slideLayout" Target="../slideLayouts/slideLayout17.xml"/><Relationship Id="rId2" Type="http://schemas.openxmlformats.org/officeDocument/2006/relationships/image" Target="../media/image18.jpeg"/></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4" Type="http://schemas.openxmlformats.org/officeDocument/2006/relationships/image" Target="../media/image14.jpeg"/><Relationship Id="rId1" Type="http://schemas.openxmlformats.org/officeDocument/2006/relationships/slideLayout" Target="../slideLayouts/slideLayout17.xml"/><Relationship Id="rId2"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4" Type="http://schemas.openxmlformats.org/officeDocument/2006/relationships/image" Target="../media/image14.jpeg"/><Relationship Id="rId1" Type="http://schemas.openxmlformats.org/officeDocument/2006/relationships/slideLayout" Target="../slideLayouts/slideLayout17.xml"/><Relationship Id="rId2" Type="http://schemas.openxmlformats.org/officeDocument/2006/relationships/image" Target="../media/image20.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21.jpeg"/><Relationship Id="rId3" Type="http://schemas.openxmlformats.org/officeDocument/2006/relationships/image" Target="../media/image14.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13.jpeg"/><Relationship Id="rId3" Type="http://schemas.openxmlformats.org/officeDocument/2006/relationships/image" Target="../media/image14.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2.png"/><Relationship Id="rId3" Type="http://schemas.openxmlformats.org/officeDocument/2006/relationships/image" Target="../media/image2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hyperlink" Target="http://www.eadc.info/sito/pagine/home.php" TargetMode="External"/><Relationship Id="rId3" Type="http://schemas.openxmlformats.org/officeDocument/2006/relationships/hyperlink" Target="http://www.epmanet.eu/"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4" Type="http://schemas.openxmlformats.org/officeDocument/2006/relationships/image" Target="../media/image14.jpeg"/><Relationship Id="rId1" Type="http://schemas.openxmlformats.org/officeDocument/2006/relationships/slideLayout" Target="../slideLayouts/slideLayout17.xml"/><Relationship Id="rId2" Type="http://schemas.openxmlformats.org/officeDocument/2006/relationships/hyperlink" Target="http://www.carersupport.eu"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4" Type="http://schemas.openxmlformats.org/officeDocument/2006/relationships/image" Target="../media/image14.jpeg"/><Relationship Id="rId5" Type="http://schemas.openxmlformats.org/officeDocument/2006/relationships/image" Target="../media/image13.jpeg"/><Relationship Id="rId1" Type="http://schemas.openxmlformats.org/officeDocument/2006/relationships/slideLayout" Target="../slideLayouts/slideLayout18.xml"/><Relationship Id="rId2" Type="http://schemas.openxmlformats.org/officeDocument/2006/relationships/notesSlide" Target="../notesSlides/notesSlid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xml"/><Relationship Id="rId3" Type="http://schemas.openxmlformats.org/officeDocument/2006/relationships/image" Target="../media/image16.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u texte 7"/>
          <p:cNvSpPr>
            <a:spLocks noGrp="1"/>
          </p:cNvSpPr>
          <p:nvPr>
            <p:ph type="body" sz="quarter" idx="10"/>
          </p:nvPr>
        </p:nvSpPr>
        <p:spPr bwMode="auto">
          <a:xfrm>
            <a:off x="933450" y="4724400"/>
            <a:ext cx="7272338" cy="2174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rIns="91440" bIns="45720" numCol="1" anchor="t" anchorCtr="0" compatLnSpc="1">
            <a:prstTxWarp prst="textNoShape">
              <a:avLst/>
            </a:prstTxWarp>
          </a:bodyPr>
          <a:lstStyle/>
          <a:p>
            <a:pPr>
              <a:buFont typeface="Arial" charset="0"/>
              <a:buNone/>
            </a:pPr>
            <a:r>
              <a:rPr lang="en-GB" altLang="sl-SI" dirty="0" smtClean="0"/>
              <a:t>Mircea </a:t>
            </a:r>
            <a:r>
              <a:rPr lang="en-GB" altLang="sl-SI" dirty="0" err="1" smtClean="0"/>
              <a:t>Marzan</a:t>
            </a:r>
            <a:r>
              <a:rPr lang="en-GB" altLang="sl-SI" dirty="0" smtClean="0"/>
              <a:t>, MD, EMBA</a:t>
            </a:r>
            <a:endParaRPr lang="en-GB" altLang="sl-SI" dirty="0" smtClean="0"/>
          </a:p>
        </p:txBody>
      </p:sp>
      <p:sp>
        <p:nvSpPr>
          <p:cNvPr id="16387" name="Espace réservé du texte 8"/>
          <p:cNvSpPr>
            <a:spLocks noGrp="1"/>
          </p:cNvSpPr>
          <p:nvPr>
            <p:ph type="body" sz="quarter" idx="11"/>
          </p:nvPr>
        </p:nvSpPr>
        <p:spPr bwMode="auto">
          <a:xfrm>
            <a:off x="933450" y="5157788"/>
            <a:ext cx="7272338" cy="215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rIns="91440" bIns="45720" numCol="1" anchor="t" anchorCtr="0" compatLnSpc="1">
            <a:prstTxWarp prst="textNoShape">
              <a:avLst/>
            </a:prstTxWarp>
          </a:bodyPr>
          <a:lstStyle/>
          <a:p>
            <a:pPr>
              <a:buFont typeface="Arial" charset="0"/>
              <a:buNone/>
            </a:pPr>
            <a:r>
              <a:rPr lang="en-GB" altLang="sl-SI" dirty="0" smtClean="0"/>
              <a:t>General Manager - Ana Aslan International Foundation </a:t>
            </a:r>
            <a:r>
              <a:rPr lang="en-GB" altLang="sl-SI" sz="1800" dirty="0" smtClean="0"/>
              <a:t>(Romania – stakeholder)</a:t>
            </a:r>
            <a:endParaRPr lang="en-GB" altLang="sl-SI" dirty="0" smtClean="0"/>
          </a:p>
        </p:txBody>
      </p:sp>
      <p:sp>
        <p:nvSpPr>
          <p:cNvPr id="16389" name="Titre 1"/>
          <p:cNvSpPr>
            <a:spLocks noGrp="1"/>
          </p:cNvSpPr>
          <p:nvPr>
            <p:ph type="ctrTitle"/>
          </p:nvPr>
        </p:nvSpPr>
        <p:spPr bwMode="auto">
          <a:xfrm>
            <a:off x="179512" y="3500438"/>
            <a:ext cx="8964488" cy="7953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r>
              <a:rPr lang="fr-FR" altLang="sl-SI" sz="3200" dirty="0" err="1" smtClean="0"/>
              <a:t>CarerSupport</a:t>
            </a:r>
            <a:r>
              <a:rPr lang="fr-FR" altLang="sl-SI" sz="3200" dirty="0" smtClean="0"/>
              <a:t> – an </a:t>
            </a:r>
            <a:r>
              <a:rPr lang="fr-FR" altLang="sl-SI" sz="3200" dirty="0" err="1" smtClean="0"/>
              <a:t>example</a:t>
            </a:r>
            <a:r>
              <a:rPr lang="fr-FR" altLang="sl-SI" sz="3200" dirty="0" smtClean="0"/>
              <a:t> of GP in Romania</a:t>
            </a:r>
            <a:endParaRPr lang="fr-FR" altLang="sl-SI" sz="3200" dirty="0" smtClean="0"/>
          </a:p>
        </p:txBody>
      </p:sp>
      <p:sp>
        <p:nvSpPr>
          <p:cNvPr id="5" name="Espace réservé du texte 4"/>
          <p:cNvSpPr>
            <a:spLocks noGrp="1"/>
          </p:cNvSpPr>
          <p:nvPr>
            <p:ph type="body" sz="quarter" idx="14"/>
          </p:nvPr>
        </p:nvSpPr>
        <p:spPr>
          <a:xfrm>
            <a:off x="971550" y="6308725"/>
            <a:ext cx="7415213" cy="387350"/>
          </a:xfrm>
        </p:spPr>
        <p:txBody>
          <a:bodyPr/>
          <a:lstStyle/>
          <a:p>
            <a:pPr fontAlgn="auto">
              <a:spcAft>
                <a:spcPts val="0"/>
              </a:spcAft>
              <a:buFont typeface="Arial" panose="020B0604020202020204" pitchFamily="34" charset="0"/>
              <a:buNone/>
              <a:defRPr/>
            </a:pPr>
            <a:r>
              <a:rPr lang="fr-FR" dirty="0" smtClean="0"/>
              <a:t>27 </a:t>
            </a:r>
            <a:r>
              <a:rPr lang="fr-FR" dirty="0" err="1" smtClean="0"/>
              <a:t>January</a:t>
            </a:r>
            <a:r>
              <a:rPr lang="fr-FR" dirty="0" smtClean="0"/>
              <a:t>, 2017</a:t>
            </a:r>
            <a:r>
              <a:rPr lang="en-GB" dirty="0" smtClean="0">
                <a:sym typeface="Webdings" panose="05030102010509060703" pitchFamily="18" charset="2"/>
              </a:rPr>
              <a:t></a:t>
            </a:r>
            <a:r>
              <a:rPr lang="fr-FR" dirty="0" err="1" smtClean="0"/>
              <a:t>Thematic</a:t>
            </a:r>
            <a:r>
              <a:rPr lang="fr-FR" dirty="0" smtClean="0"/>
              <a:t> Workshop </a:t>
            </a:r>
            <a:r>
              <a:rPr lang="fr-FR" dirty="0"/>
              <a:t>in </a:t>
            </a:r>
            <a:r>
              <a:rPr lang="fr-FR" dirty="0" smtClean="0"/>
              <a:t>Funchal</a:t>
            </a:r>
            <a:endParaRPr lang="fr-FR" dirty="0"/>
          </a:p>
        </p:txBody>
      </p:sp>
      <p:pic>
        <p:nvPicPr>
          <p:cNvPr id="16391" name="Slika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284663" y="333375"/>
            <a:ext cx="4432300" cy="316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2"/>
          </p:nvPr>
        </p:nvSpPr>
        <p:spPr>
          <a:xfrm>
            <a:off x="933578" y="5949304"/>
            <a:ext cx="7272337" cy="216000"/>
          </a:xfrm>
        </p:spPr>
        <p:txBody>
          <a:bodyPr/>
          <a:lstStyle/>
          <a:p>
            <a:r>
              <a:rPr lang="en-US" sz="1800" dirty="0" smtClean="0">
                <a:hlinkClick r:id="rId3"/>
              </a:rPr>
              <a:t>mdm@brainaging.ro</a:t>
            </a:r>
            <a:r>
              <a:rPr lang="en-US" sz="1800" dirty="0" smtClean="0"/>
              <a:t> </a:t>
            </a:r>
            <a:endParaRPr lang="en-US" sz="1800" dirty="0"/>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990600" y="838200"/>
            <a:ext cx="7696200" cy="1143000"/>
          </a:xfrm>
          <a:ln/>
        </p:spPr>
        <p:style>
          <a:lnRef idx="1">
            <a:schemeClr val="accent3"/>
          </a:lnRef>
          <a:fillRef idx="2">
            <a:schemeClr val="accent3"/>
          </a:fillRef>
          <a:effectRef idx="1">
            <a:schemeClr val="accent3"/>
          </a:effectRef>
          <a:fontRef idx="minor">
            <a:schemeClr val="dk1"/>
          </a:fontRef>
        </p:style>
        <p:txBody>
          <a:bodyPr/>
          <a:lstStyle/>
          <a:p>
            <a:r>
              <a:rPr lang="en-GB" dirty="0" smtClean="0"/>
              <a:t>Multi – facet evaluation perspectives</a:t>
            </a:r>
            <a:endParaRPr lang="en-GB" dirty="0"/>
          </a:p>
        </p:txBody>
      </p:sp>
      <p:sp>
        <p:nvSpPr>
          <p:cNvPr id="7" name="Oval 6"/>
          <p:cNvSpPr/>
          <p:nvPr/>
        </p:nvSpPr>
        <p:spPr bwMode="auto">
          <a:xfrm>
            <a:off x="4067944" y="3933056"/>
            <a:ext cx="2160240" cy="1872208"/>
          </a:xfrm>
          <a:prstGeom prst="ellipse">
            <a:avLst/>
          </a:prstGeom>
          <a:solidFill>
            <a:srgbClr val="800000">
              <a:alpha val="50000"/>
            </a:srgb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2000" b="1" i="0" u="none" strike="noStrike" cap="none" normalizeH="0" baseline="0" dirty="0">
              <a:ln>
                <a:noFill/>
              </a:ln>
              <a:solidFill>
                <a:schemeClr val="bg1">
                  <a:lumMod val="85000"/>
                </a:schemeClr>
              </a:solidFill>
              <a:effectLst/>
              <a:latin typeface="Arial" charset="0"/>
              <a:ea typeface="ヒラギノ角ゴ Pro W3" charset="-128"/>
              <a:cs typeface="ヒラギノ角ゴ Pro W3" charset="-128"/>
            </a:endParaRPr>
          </a:p>
        </p:txBody>
      </p:sp>
      <p:cxnSp>
        <p:nvCxnSpPr>
          <p:cNvPr id="13" name="Straight Arrow Connector 12"/>
          <p:cNvCxnSpPr/>
          <p:nvPr/>
        </p:nvCxnSpPr>
        <p:spPr bwMode="auto">
          <a:xfrm>
            <a:off x="1619672" y="6093296"/>
            <a:ext cx="5832648" cy="0"/>
          </a:xfrm>
          <a:prstGeom prst="straightConnector1">
            <a:avLst/>
          </a:prstGeom>
          <a:solidFill>
            <a:schemeClr val="accent1"/>
          </a:solidFill>
          <a:ln w="28575" cap="flat" cmpd="sng" algn="ctr">
            <a:solidFill>
              <a:schemeClr val="tx1">
                <a:lumMod val="85000"/>
                <a:lumOff val="15000"/>
              </a:schemeClr>
            </a:solidFill>
            <a:prstDash val="solid"/>
            <a:round/>
            <a:headEnd type="arrow"/>
            <a:tailEnd type="arrow"/>
          </a:ln>
          <a:effectLst/>
        </p:spPr>
      </p:cxnSp>
      <p:cxnSp>
        <p:nvCxnSpPr>
          <p:cNvPr id="14" name="Straight Arrow Connector 13"/>
          <p:cNvCxnSpPr/>
          <p:nvPr/>
        </p:nvCxnSpPr>
        <p:spPr bwMode="auto">
          <a:xfrm flipV="1">
            <a:off x="1259632" y="2276872"/>
            <a:ext cx="2736304" cy="3600400"/>
          </a:xfrm>
          <a:prstGeom prst="straightConnector1">
            <a:avLst/>
          </a:prstGeom>
          <a:solidFill>
            <a:schemeClr val="accent1"/>
          </a:solidFill>
          <a:ln w="28575" cap="flat" cmpd="sng" algn="ctr">
            <a:solidFill>
              <a:schemeClr val="tx1">
                <a:lumMod val="85000"/>
                <a:lumOff val="15000"/>
              </a:schemeClr>
            </a:solidFill>
            <a:prstDash val="solid"/>
            <a:round/>
            <a:headEnd type="arrow"/>
            <a:tailEnd type="arrow"/>
          </a:ln>
          <a:effectLst/>
        </p:spPr>
      </p:cxnSp>
      <p:cxnSp>
        <p:nvCxnSpPr>
          <p:cNvPr id="16" name="Straight Arrow Connector 15"/>
          <p:cNvCxnSpPr/>
          <p:nvPr/>
        </p:nvCxnSpPr>
        <p:spPr bwMode="auto">
          <a:xfrm flipH="1" flipV="1">
            <a:off x="4788024" y="2276872"/>
            <a:ext cx="2736304" cy="3600400"/>
          </a:xfrm>
          <a:prstGeom prst="straightConnector1">
            <a:avLst/>
          </a:prstGeom>
          <a:solidFill>
            <a:schemeClr val="accent1"/>
          </a:solidFill>
          <a:ln w="28575" cap="flat" cmpd="sng" algn="ctr">
            <a:solidFill>
              <a:schemeClr val="tx1">
                <a:lumMod val="85000"/>
                <a:lumOff val="15000"/>
              </a:schemeClr>
            </a:solidFill>
            <a:prstDash val="solid"/>
            <a:round/>
            <a:headEnd type="arrow"/>
            <a:tailEnd type="arrow"/>
          </a:ln>
          <a:effectLst/>
        </p:spPr>
      </p:cxnSp>
      <p:sp>
        <p:nvSpPr>
          <p:cNvPr id="11" name="TextBox 10"/>
          <p:cNvSpPr txBox="1"/>
          <p:nvPr/>
        </p:nvSpPr>
        <p:spPr>
          <a:xfrm>
            <a:off x="1900540" y="3502749"/>
            <a:ext cx="1159292" cy="707886"/>
          </a:xfrm>
          <a:prstGeom prst="rect">
            <a:avLst/>
          </a:prstGeom>
          <a:solidFill>
            <a:schemeClr val="bg1">
              <a:lumMod val="95000"/>
            </a:schemeClr>
          </a:solidFill>
        </p:spPr>
        <p:txBody>
          <a:bodyPr wrap="none" rtlCol="0">
            <a:spAutoFit/>
          </a:bodyPr>
          <a:lstStyle/>
          <a:p>
            <a:pPr algn="ctr"/>
            <a:r>
              <a:rPr lang="en-GB" dirty="0" smtClean="0">
                <a:solidFill>
                  <a:srgbClr val="FF0000"/>
                </a:solidFill>
              </a:rPr>
              <a:t>Usability</a:t>
            </a:r>
            <a:br>
              <a:rPr lang="en-GB" dirty="0" smtClean="0">
                <a:solidFill>
                  <a:srgbClr val="FF0000"/>
                </a:solidFill>
              </a:rPr>
            </a:br>
            <a:r>
              <a:rPr lang="en-GB" dirty="0" smtClean="0">
                <a:solidFill>
                  <a:srgbClr val="FF0000"/>
                </a:solidFill>
              </a:rPr>
              <a:t>HCI </a:t>
            </a:r>
            <a:endParaRPr lang="en-GB" dirty="0">
              <a:solidFill>
                <a:srgbClr val="FF0000"/>
              </a:solidFill>
            </a:endParaRPr>
          </a:p>
        </p:txBody>
      </p:sp>
      <p:sp>
        <p:nvSpPr>
          <p:cNvPr id="5" name="TextBox 4"/>
          <p:cNvSpPr txBox="1"/>
          <p:nvPr/>
        </p:nvSpPr>
        <p:spPr>
          <a:xfrm>
            <a:off x="2483768" y="5877272"/>
            <a:ext cx="3888432" cy="400110"/>
          </a:xfrm>
          <a:prstGeom prst="rect">
            <a:avLst/>
          </a:prstGeom>
          <a:solidFill>
            <a:schemeClr val="bg1">
              <a:lumMod val="95000"/>
            </a:schemeClr>
          </a:solidFill>
        </p:spPr>
        <p:txBody>
          <a:bodyPr wrap="square" rtlCol="0">
            <a:spAutoFit/>
          </a:bodyPr>
          <a:lstStyle/>
          <a:p>
            <a:pPr algn="ctr"/>
            <a:r>
              <a:rPr lang="en-GB" dirty="0" err="1" smtClean="0">
                <a:solidFill>
                  <a:srgbClr val="FF0000"/>
                </a:solidFill>
              </a:rPr>
              <a:t>CarerSupport</a:t>
            </a:r>
            <a:r>
              <a:rPr lang="en-GB" dirty="0" smtClean="0">
                <a:solidFill>
                  <a:srgbClr val="FF0000"/>
                </a:solidFill>
              </a:rPr>
              <a:t> platform viability</a:t>
            </a:r>
            <a:endParaRPr lang="en-GB" dirty="0">
              <a:solidFill>
                <a:srgbClr val="FF0000"/>
              </a:solidFill>
            </a:endParaRPr>
          </a:p>
        </p:txBody>
      </p:sp>
      <p:sp>
        <p:nvSpPr>
          <p:cNvPr id="10" name="TextBox 9"/>
          <p:cNvSpPr txBox="1"/>
          <p:nvPr/>
        </p:nvSpPr>
        <p:spPr>
          <a:xfrm>
            <a:off x="5580112" y="3284984"/>
            <a:ext cx="2376264" cy="707886"/>
          </a:xfrm>
          <a:prstGeom prst="rect">
            <a:avLst/>
          </a:prstGeom>
          <a:solidFill>
            <a:schemeClr val="bg1">
              <a:lumMod val="95000"/>
            </a:schemeClr>
          </a:solidFill>
        </p:spPr>
        <p:txBody>
          <a:bodyPr wrap="square" rtlCol="0">
            <a:spAutoFit/>
          </a:bodyPr>
          <a:lstStyle/>
          <a:p>
            <a:pPr algn="ctr"/>
            <a:r>
              <a:rPr lang="en-GB" dirty="0" smtClean="0">
                <a:solidFill>
                  <a:srgbClr val="FF0000"/>
                </a:solidFill>
              </a:rPr>
              <a:t>Social </a:t>
            </a:r>
            <a:r>
              <a:rPr lang="en-GB" dirty="0" err="1" smtClean="0">
                <a:solidFill>
                  <a:srgbClr val="FF0000"/>
                </a:solidFill>
              </a:rPr>
              <a:t>effectivness</a:t>
            </a:r>
            <a:endParaRPr lang="en-GB" dirty="0" smtClean="0">
              <a:solidFill>
                <a:srgbClr val="FF0000"/>
              </a:solidFill>
            </a:endParaRPr>
          </a:p>
          <a:p>
            <a:pPr algn="ctr"/>
            <a:r>
              <a:rPr lang="en-GB" dirty="0" smtClean="0">
                <a:solidFill>
                  <a:srgbClr val="FF0000"/>
                </a:solidFill>
              </a:rPr>
              <a:t>Financial ROI </a:t>
            </a:r>
            <a:endParaRPr lang="en-GB" dirty="0">
              <a:solidFill>
                <a:srgbClr val="FF0000"/>
              </a:solidFill>
            </a:endParaRPr>
          </a:p>
        </p:txBody>
      </p:sp>
      <p:sp>
        <p:nvSpPr>
          <p:cNvPr id="6" name="Oval 5"/>
          <p:cNvSpPr/>
          <p:nvPr/>
        </p:nvSpPr>
        <p:spPr bwMode="auto">
          <a:xfrm>
            <a:off x="2555776" y="4005064"/>
            <a:ext cx="1944216" cy="1728192"/>
          </a:xfrm>
          <a:prstGeom prst="ellipse">
            <a:avLst/>
          </a:prstGeom>
          <a:solidFill>
            <a:srgbClr val="FFB320">
              <a:alpha val="57000"/>
            </a:srgb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Arial" charset="0"/>
                <a:ea typeface="ヒラギノ角ゴ Pro W3" charset="-128"/>
                <a:cs typeface="ヒラギノ角ゴ Pro W3" charset="-128"/>
              </a:rPr>
              <a:t>Stake</a:t>
            </a:r>
            <a:br>
              <a:rPr kumimoji="0" lang="en-GB" sz="1800" b="1" i="0" u="none" strike="noStrike" cap="none" normalizeH="0" baseline="0" dirty="0" smtClean="0">
                <a:ln>
                  <a:noFill/>
                </a:ln>
                <a:solidFill>
                  <a:schemeClr val="tx1"/>
                </a:solidFill>
                <a:effectLst/>
                <a:latin typeface="Arial" charset="0"/>
                <a:ea typeface="ヒラギノ角ゴ Pro W3" charset="-128"/>
                <a:cs typeface="ヒラギノ角ゴ Pro W3" charset="-128"/>
              </a:rPr>
            </a:br>
            <a:r>
              <a:rPr kumimoji="0" lang="en-GB" sz="1800" b="1" i="0" u="none" strike="noStrike" cap="none" normalizeH="0" baseline="0" dirty="0" smtClean="0">
                <a:ln>
                  <a:noFill/>
                </a:ln>
                <a:solidFill>
                  <a:schemeClr val="tx1"/>
                </a:solidFill>
                <a:effectLst/>
                <a:latin typeface="Arial" charset="0"/>
                <a:ea typeface="ヒラギノ角ゴ Pro W3" charset="-128"/>
                <a:cs typeface="ヒラギノ角ゴ Pro W3" charset="-128"/>
              </a:rPr>
              <a:t>holders</a:t>
            </a:r>
            <a:endParaRPr kumimoji="0" lang="en-GB" sz="2000" b="1" i="0" u="none" strike="noStrike" cap="none" normalizeH="0" baseline="0" dirty="0">
              <a:ln>
                <a:noFill/>
              </a:ln>
              <a:solidFill>
                <a:schemeClr val="tx1"/>
              </a:solidFill>
              <a:effectLst/>
              <a:latin typeface="Arial" charset="0"/>
              <a:ea typeface="ヒラギノ角ゴ Pro W3" charset="-128"/>
              <a:cs typeface="ヒラギノ角ゴ Pro W3" charset="-128"/>
            </a:endParaRPr>
          </a:p>
        </p:txBody>
      </p:sp>
      <p:sp>
        <p:nvSpPr>
          <p:cNvPr id="4" name="Oval 3"/>
          <p:cNvSpPr/>
          <p:nvPr/>
        </p:nvSpPr>
        <p:spPr bwMode="auto">
          <a:xfrm>
            <a:off x="3347864" y="2924944"/>
            <a:ext cx="1944216" cy="1728192"/>
          </a:xfrm>
          <a:prstGeom prst="ellipse">
            <a:avLst/>
          </a:prstGeom>
          <a:solidFill>
            <a:srgbClr val="008000">
              <a:alpha val="50000"/>
            </a:srgb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b="1" i="0" u="none" strike="noStrike" cap="none" normalizeH="0" baseline="0" smtClean="0">
                <a:ln>
                  <a:noFill/>
                </a:ln>
                <a:solidFill>
                  <a:schemeClr val="bg2">
                    <a:lumMod val="50000"/>
                  </a:schemeClr>
                </a:solidFill>
                <a:effectLst/>
                <a:latin typeface="Arial" charset="0"/>
                <a:ea typeface="ヒラギノ角ゴ Pro W3" charset="-128"/>
                <a:cs typeface="ヒラギノ角ゴ Pro W3" charset="-128"/>
              </a:rPr>
              <a:t>Informal </a:t>
            </a:r>
            <a:r>
              <a:rPr kumimoji="0" lang="en-GB" sz="1900" b="1" i="0" u="none" strike="noStrike" cap="none" normalizeH="0" baseline="0" smtClean="0">
                <a:ln>
                  <a:noFill/>
                </a:ln>
                <a:solidFill>
                  <a:schemeClr val="bg2">
                    <a:lumMod val="50000"/>
                  </a:schemeClr>
                </a:solidFill>
                <a:effectLst/>
                <a:latin typeface="Arial" charset="0"/>
                <a:ea typeface="ヒラギノ角ゴ Pro W3" charset="-128"/>
                <a:cs typeface="ヒラギノ角ゴ Pro W3" charset="-128"/>
              </a:rPr>
              <a:t>CareGiver</a:t>
            </a:r>
            <a:endParaRPr kumimoji="0" lang="en-GB" sz="1900" b="1" i="0" u="none" strike="noStrike" cap="none" normalizeH="0" baseline="0">
              <a:ln>
                <a:noFill/>
              </a:ln>
              <a:solidFill>
                <a:schemeClr val="bg2">
                  <a:lumMod val="50000"/>
                </a:schemeClr>
              </a:solidFill>
              <a:effectLst/>
              <a:latin typeface="Arial" charset="0"/>
              <a:ea typeface="ヒラギノ角ゴ Pro W3" charset="-128"/>
              <a:cs typeface="ヒラギノ角ゴ Pro W3" charset="-128"/>
            </a:endParaRPr>
          </a:p>
        </p:txBody>
      </p:sp>
      <p:sp>
        <p:nvSpPr>
          <p:cNvPr id="2" name="TextBox 1"/>
          <p:cNvSpPr txBox="1"/>
          <p:nvPr/>
        </p:nvSpPr>
        <p:spPr>
          <a:xfrm>
            <a:off x="4355976" y="4509120"/>
            <a:ext cx="1709648" cy="707886"/>
          </a:xfrm>
          <a:prstGeom prst="rect">
            <a:avLst/>
          </a:prstGeom>
          <a:noFill/>
        </p:spPr>
        <p:txBody>
          <a:bodyPr wrap="none" rtlCol="0">
            <a:spAutoFit/>
          </a:bodyPr>
          <a:lstStyle/>
          <a:p>
            <a:pPr algn="ctr"/>
            <a:r>
              <a:rPr lang="en-GB" b="1" dirty="0">
                <a:solidFill>
                  <a:schemeClr val="bg1">
                    <a:lumMod val="85000"/>
                  </a:schemeClr>
                </a:solidFill>
              </a:rPr>
              <a:t>Health </a:t>
            </a:r>
            <a:r>
              <a:rPr lang="en-GB" b="1" dirty="0" smtClean="0">
                <a:solidFill>
                  <a:schemeClr val="bg1">
                    <a:lumMod val="85000"/>
                  </a:schemeClr>
                </a:solidFill>
              </a:rPr>
              <a:t/>
            </a:r>
            <a:br>
              <a:rPr lang="en-GB" b="1" dirty="0" smtClean="0">
                <a:solidFill>
                  <a:schemeClr val="bg1">
                    <a:lumMod val="85000"/>
                  </a:schemeClr>
                </a:solidFill>
              </a:rPr>
            </a:br>
            <a:r>
              <a:rPr lang="en-GB" b="1" dirty="0" smtClean="0">
                <a:solidFill>
                  <a:schemeClr val="bg1">
                    <a:lumMod val="85000"/>
                  </a:schemeClr>
                </a:solidFill>
              </a:rPr>
              <a:t>professional</a:t>
            </a:r>
            <a:endParaRPr lang="en-US" dirty="0"/>
          </a:p>
        </p:txBody>
      </p:sp>
    </p:spTree>
    <p:extLst>
      <p:ext uri="{BB962C8B-B14F-4D97-AF65-F5344CB8AC3E}">
        <p14:creationId xmlns:p14="http://schemas.microsoft.com/office/powerpoint/2010/main" val="2459050311"/>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188" y="981075"/>
            <a:ext cx="8362950" cy="1143000"/>
          </a:xfrm>
        </p:spPr>
        <p:txBody>
          <a:bodyPr/>
          <a:lstStyle/>
          <a:p>
            <a:pPr>
              <a:defRPr/>
            </a:pPr>
            <a:r>
              <a:rPr lang="en-GB" sz="2400" b="1" dirty="0" smtClean="0">
                <a:latin typeface="+mn-lt"/>
              </a:rPr>
              <a:t>The AAIF</a:t>
            </a:r>
            <a:r>
              <a:rPr lang="en-GB" sz="2400" b="1" dirty="0" smtClean="0">
                <a:latin typeface="+mn-lt"/>
              </a:rPr>
              <a:t>’s </a:t>
            </a:r>
            <a:r>
              <a:rPr lang="en-GB" sz="2400" b="1" dirty="0" smtClean="0">
                <a:latin typeface="+mn-lt"/>
              </a:rPr>
              <a:t>c</a:t>
            </a:r>
            <a:r>
              <a:rPr lang="en-GB" sz="2400" b="1" dirty="0" smtClean="0">
                <a:latin typeface="+mn-lt"/>
              </a:rPr>
              <a:t>ontribution to this Project</a:t>
            </a:r>
            <a:endParaRPr lang="en-GB" sz="2400" b="1" dirty="0">
              <a:latin typeface="+mn-lt"/>
            </a:endParaRPr>
          </a:p>
        </p:txBody>
      </p:sp>
      <p:sp>
        <p:nvSpPr>
          <p:cNvPr id="18434" name="Content Placeholder 2"/>
          <p:cNvSpPr>
            <a:spLocks noGrp="1"/>
          </p:cNvSpPr>
          <p:nvPr>
            <p:ph idx="1"/>
          </p:nvPr>
        </p:nvSpPr>
        <p:spPr>
          <a:xfrm>
            <a:off x="827088" y="2349500"/>
            <a:ext cx="7786687" cy="3527425"/>
          </a:xfrm>
        </p:spPr>
        <p:txBody>
          <a:bodyPr/>
          <a:lstStyle/>
          <a:p>
            <a:pPr marL="342900" indent="-342900">
              <a:lnSpc>
                <a:spcPct val="120000"/>
              </a:lnSpc>
              <a:buFont typeface="Arial"/>
              <a:buChar char="•"/>
            </a:pPr>
            <a:r>
              <a:rPr lang="en-GB" sz="2000" dirty="0" smtClean="0">
                <a:cs typeface="ＭＳ Ｐゴシック" charset="0"/>
              </a:rPr>
              <a:t>Detect and define the users requirements, needed for the creation and proper functionality of the platform</a:t>
            </a:r>
            <a:endParaRPr lang="en-GB" sz="2000" dirty="0">
              <a:cs typeface="ＭＳ Ｐゴシック" charset="0"/>
            </a:endParaRPr>
          </a:p>
          <a:p>
            <a:pPr marL="342900" indent="-342900">
              <a:lnSpc>
                <a:spcPct val="120000"/>
              </a:lnSpc>
              <a:buFont typeface="Arial"/>
              <a:buChar char="•"/>
            </a:pPr>
            <a:endParaRPr lang="en-GB" sz="2000" dirty="0">
              <a:cs typeface="ＭＳ Ｐゴシック" charset="0"/>
            </a:endParaRPr>
          </a:p>
          <a:p>
            <a:pPr marL="342900" indent="-342900">
              <a:lnSpc>
                <a:spcPct val="120000"/>
              </a:lnSpc>
              <a:buFont typeface="Arial"/>
              <a:buChar char="•"/>
            </a:pPr>
            <a:r>
              <a:rPr lang="en-GB" sz="2000" dirty="0" smtClean="0">
                <a:cs typeface="ＭＳ Ｐゴシック" charset="0"/>
              </a:rPr>
              <a:t>Create the </a:t>
            </a:r>
            <a:r>
              <a:rPr lang="en-GB" sz="2000" dirty="0">
                <a:cs typeface="ＭＳ Ｐゴシック" charset="0"/>
              </a:rPr>
              <a:t>R</a:t>
            </a:r>
            <a:r>
              <a:rPr lang="en-GB" sz="2000" dirty="0" smtClean="0">
                <a:cs typeface="ＭＳ Ｐゴシック" charset="0"/>
              </a:rPr>
              <a:t>omanian version of the platform</a:t>
            </a:r>
            <a:r>
              <a:rPr lang="en-GB" sz="2000" dirty="0" smtClean="0">
                <a:cs typeface="ＭＳ Ｐゴシック" charset="0"/>
              </a:rPr>
              <a:t>’s content</a:t>
            </a:r>
            <a:endParaRPr lang="en-GB" sz="2000" dirty="0" smtClean="0">
              <a:cs typeface="ＭＳ Ｐゴシック" charset="0"/>
            </a:endParaRPr>
          </a:p>
          <a:p>
            <a:pPr>
              <a:lnSpc>
                <a:spcPct val="120000"/>
              </a:lnSpc>
            </a:pPr>
            <a:endParaRPr lang="en-GB" sz="2000" dirty="0">
              <a:cs typeface="ＭＳ Ｐゴシック" charset="0"/>
            </a:endParaRPr>
          </a:p>
          <a:p>
            <a:pPr marL="342900" indent="-342900">
              <a:lnSpc>
                <a:spcPct val="120000"/>
              </a:lnSpc>
              <a:buFont typeface="Arial"/>
              <a:buChar char="•"/>
            </a:pPr>
            <a:r>
              <a:rPr lang="en-GB" sz="2000" dirty="0" smtClean="0">
                <a:cs typeface="ＭＳ Ｐゴシック" charset="0"/>
              </a:rPr>
              <a:t>Organize and implement </a:t>
            </a:r>
            <a:r>
              <a:rPr lang="en-GB" sz="2000" dirty="0">
                <a:cs typeface="ＭＳ Ｐゴシック" charset="0"/>
              </a:rPr>
              <a:t>the pilot test in </a:t>
            </a:r>
            <a:r>
              <a:rPr lang="en-GB" sz="2000" dirty="0" smtClean="0">
                <a:cs typeface="ＭＳ Ｐゴシック" charset="0"/>
              </a:rPr>
              <a:t>Romania</a:t>
            </a:r>
          </a:p>
          <a:p>
            <a:pPr marL="342900" indent="-342900">
              <a:lnSpc>
                <a:spcPct val="120000"/>
              </a:lnSpc>
              <a:buFont typeface="Arial"/>
              <a:buChar char="•"/>
            </a:pPr>
            <a:endParaRPr lang="en-GB" sz="2000" dirty="0">
              <a:cs typeface="ＭＳ Ｐゴシック" charset="0"/>
            </a:endParaRPr>
          </a:p>
          <a:p>
            <a:pPr marL="342900" indent="-342900">
              <a:lnSpc>
                <a:spcPct val="120000"/>
              </a:lnSpc>
              <a:buFont typeface="Arial"/>
              <a:buChar char="•"/>
            </a:pPr>
            <a:r>
              <a:rPr lang="en-GB" sz="2000" dirty="0" smtClean="0">
                <a:cs typeface="ＭＳ Ｐゴシック" charset="0"/>
              </a:rPr>
              <a:t>Evaluate and validate the </a:t>
            </a:r>
            <a:r>
              <a:rPr lang="en-GB" sz="2000" dirty="0" err="1" smtClean="0">
                <a:cs typeface="ＭＳ Ｐゴシック" charset="0"/>
              </a:rPr>
              <a:t>platfom</a:t>
            </a:r>
            <a:endParaRPr lang="en-GB" sz="2000" dirty="0">
              <a:cs typeface="ＭＳ Ｐゴシック" charset="0"/>
            </a:endParaRPr>
          </a:p>
        </p:txBody>
      </p:sp>
      <p:pic>
        <p:nvPicPr>
          <p:cNvPr id="18435" name="Immagine 7" descr="C:\Users\MATPA\Documents\_CarerSupport\carersupport logo sim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88913"/>
            <a:ext cx="140335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6" name="Immagine 2" descr="AA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344" y="5877074"/>
            <a:ext cx="1008063"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62170920"/>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1777" y="1205880"/>
            <a:ext cx="7786687" cy="1143000"/>
          </a:xfrm>
        </p:spPr>
        <p:txBody>
          <a:bodyPr/>
          <a:lstStyle/>
          <a:p>
            <a:pPr>
              <a:defRPr/>
            </a:pPr>
            <a:r>
              <a:rPr lang="en-GB" sz="2400" b="1" dirty="0" smtClean="0">
                <a:latin typeface="+mn-lt"/>
              </a:rPr>
              <a:t>Benefits for the family members acting as carers / accompanying persons</a:t>
            </a:r>
            <a:endParaRPr lang="en-GB" sz="2400" b="1" dirty="0">
              <a:latin typeface="+mn-lt"/>
            </a:endParaRPr>
          </a:p>
        </p:txBody>
      </p:sp>
      <p:sp>
        <p:nvSpPr>
          <p:cNvPr id="3" name="Content Placeholder 2"/>
          <p:cNvSpPr>
            <a:spLocks noGrp="1"/>
          </p:cNvSpPr>
          <p:nvPr>
            <p:ph idx="1"/>
          </p:nvPr>
        </p:nvSpPr>
        <p:spPr>
          <a:xfrm>
            <a:off x="179512" y="2692548"/>
            <a:ext cx="7056784" cy="3760788"/>
          </a:xfrm>
        </p:spPr>
        <p:txBody>
          <a:bodyPr/>
          <a:lstStyle/>
          <a:p>
            <a:pPr marL="342900" indent="-342900">
              <a:buFont typeface="Arial"/>
              <a:buChar char="•"/>
              <a:defRPr/>
            </a:pPr>
            <a:r>
              <a:rPr lang="en-GB" sz="2000" dirty="0" smtClean="0"/>
              <a:t>Obtaining </a:t>
            </a:r>
            <a:r>
              <a:rPr lang="en-GB" sz="2000" dirty="0" smtClean="0"/>
              <a:t>the most relevant information and knowledge</a:t>
            </a:r>
            <a:r>
              <a:rPr lang="en-GB" sz="2000" dirty="0" smtClean="0"/>
              <a:t> regarding </a:t>
            </a:r>
            <a:r>
              <a:rPr lang="en-GB" sz="2000" dirty="0"/>
              <a:t>the </a:t>
            </a:r>
            <a:r>
              <a:rPr lang="en-GB" sz="2000" dirty="0" smtClean="0"/>
              <a:t>specific aspects related to the carrying for persons with </a:t>
            </a:r>
            <a:r>
              <a:rPr lang="en-GB" sz="2000" dirty="0" smtClean="0"/>
              <a:t>Alzheimer</a:t>
            </a:r>
            <a:r>
              <a:rPr lang="en-GB" sz="2000" dirty="0" smtClean="0"/>
              <a:t>’s Disease</a:t>
            </a:r>
            <a:endParaRPr lang="en-GB" sz="2000" dirty="0" smtClean="0"/>
          </a:p>
          <a:p>
            <a:pPr marL="342900" indent="-342900">
              <a:buFont typeface="Arial"/>
              <a:buChar char="•"/>
              <a:defRPr/>
            </a:pPr>
            <a:endParaRPr lang="en-GB" sz="2000" dirty="0" smtClean="0"/>
          </a:p>
          <a:p>
            <a:pPr marL="342900" indent="-342900">
              <a:buFont typeface="Arial"/>
              <a:buChar char="•"/>
              <a:defRPr/>
            </a:pPr>
            <a:r>
              <a:rPr lang="en-GB" sz="2000" dirty="0" smtClean="0"/>
              <a:t>Answers and solutions for </a:t>
            </a:r>
            <a:r>
              <a:rPr lang="en-GB" sz="2000" dirty="0" smtClean="0"/>
              <a:t>s</a:t>
            </a:r>
            <a:r>
              <a:rPr lang="en-GB" sz="2000" dirty="0" smtClean="0"/>
              <a:t>olving certain emergency situations</a:t>
            </a:r>
            <a:endParaRPr lang="en-GB" sz="2000" dirty="0" smtClean="0"/>
          </a:p>
          <a:p>
            <a:pPr marL="342900" indent="-342900">
              <a:buFont typeface="Arial"/>
              <a:buChar char="•"/>
              <a:defRPr/>
            </a:pPr>
            <a:endParaRPr lang="en-GB" sz="2000" dirty="0" smtClean="0"/>
          </a:p>
          <a:p>
            <a:pPr marL="342900" indent="-342900">
              <a:buFont typeface="Arial"/>
              <a:buChar char="•"/>
              <a:defRPr/>
            </a:pPr>
            <a:r>
              <a:rPr lang="en-GB" sz="2000" dirty="0" smtClean="0"/>
              <a:t>S</a:t>
            </a:r>
            <a:r>
              <a:rPr lang="en-GB" sz="2000" dirty="0"/>
              <a:t>ocial s</a:t>
            </a:r>
            <a:r>
              <a:rPr lang="en-GB" sz="2000" dirty="0" smtClean="0"/>
              <a:t>upport </a:t>
            </a:r>
            <a:endParaRPr lang="en-GB" sz="2000" dirty="0" smtClean="0"/>
          </a:p>
          <a:p>
            <a:pPr marL="342900" indent="-342900">
              <a:buFont typeface="Arial"/>
              <a:buChar char="•"/>
              <a:defRPr/>
            </a:pPr>
            <a:endParaRPr lang="en-GB" sz="2000" dirty="0" smtClean="0"/>
          </a:p>
          <a:p>
            <a:pPr marL="342900" indent="-342900">
              <a:buFont typeface="Arial"/>
              <a:buChar char="•"/>
              <a:defRPr/>
            </a:pPr>
            <a:r>
              <a:rPr lang="en-GB" sz="2000" dirty="0" smtClean="0"/>
              <a:t>Help in the correct administration of the medical treatment for the patient</a:t>
            </a:r>
            <a:endParaRPr lang="en-GB" sz="2000" dirty="0"/>
          </a:p>
        </p:txBody>
      </p:sp>
      <p:pic>
        <p:nvPicPr>
          <p:cNvPr id="19459" name="Immagine 2" descr="AA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40650" y="5877074"/>
            <a:ext cx="1008063"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Immagine 7" descr="C:\Users\MATPA\Documents\_CarerSupport\carersupport logo simpl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188913"/>
            <a:ext cx="140335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1" name="Picture 5" descr="stream_fi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280" y="1844824"/>
            <a:ext cx="2016224" cy="1584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55683707"/>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a:xfrm>
            <a:off x="1670992" y="431800"/>
            <a:ext cx="8229600" cy="561975"/>
          </a:xfrm>
        </p:spPr>
        <p:txBody>
          <a:bodyPr/>
          <a:lstStyle/>
          <a:p>
            <a:r>
              <a:rPr lang="en-GB" sz="2400" b="1" dirty="0" err="1" smtClean="0">
                <a:latin typeface="+mn-lt"/>
                <a:cs typeface="ＭＳ Ｐゴシック" charset="0"/>
              </a:rPr>
              <a:t>CarerSupport</a:t>
            </a:r>
            <a:r>
              <a:rPr lang="en-GB" sz="2400" b="1" dirty="0" smtClean="0">
                <a:latin typeface="+mn-lt"/>
                <a:cs typeface="ＭＳ Ｐゴシック" charset="0"/>
              </a:rPr>
              <a:t> </a:t>
            </a:r>
            <a:r>
              <a:rPr lang="en-GB" sz="2400" b="1" dirty="0" smtClean="0">
                <a:cs typeface="ＭＳ Ｐゴシック" charset="0"/>
              </a:rPr>
              <a:t>Platform</a:t>
            </a:r>
            <a:r>
              <a:rPr lang="en-GB" sz="2400" b="1" dirty="0" smtClean="0">
                <a:latin typeface="+mn-lt"/>
                <a:cs typeface="ＭＳ Ｐゴシック" charset="0"/>
              </a:rPr>
              <a:t> </a:t>
            </a:r>
            <a:r>
              <a:rPr lang="en-GB" sz="2400" b="1" dirty="0" smtClean="0">
                <a:cs typeface="ＭＳ Ｐゴシック" charset="0"/>
              </a:rPr>
              <a:t>Content</a:t>
            </a:r>
            <a:endParaRPr lang="en-GB" sz="2400" b="1" dirty="0">
              <a:latin typeface="+mn-lt"/>
              <a:cs typeface="ＭＳ Ｐゴシック" charset="0"/>
            </a:endParaRPr>
          </a:p>
        </p:txBody>
      </p:sp>
      <p:sp>
        <p:nvSpPr>
          <p:cNvPr id="20482" name="Content Placeholder 2"/>
          <p:cNvSpPr>
            <a:spLocks noGrp="1"/>
          </p:cNvSpPr>
          <p:nvPr>
            <p:ph idx="1"/>
          </p:nvPr>
        </p:nvSpPr>
        <p:spPr>
          <a:xfrm>
            <a:off x="323528" y="1628800"/>
            <a:ext cx="8353425" cy="4525963"/>
          </a:xfrm>
        </p:spPr>
        <p:txBody>
          <a:bodyPr/>
          <a:lstStyle/>
          <a:p>
            <a:pPr marL="342900" indent="-342900">
              <a:buFont typeface="Arial"/>
              <a:buChar char="•"/>
            </a:pPr>
            <a:r>
              <a:rPr lang="en-GB" sz="2000" dirty="0" smtClean="0">
                <a:cs typeface="ＭＳ Ｐゴシック" charset="0"/>
              </a:rPr>
              <a:t>Educational Materials for the carers / accompanying persons</a:t>
            </a:r>
            <a:endParaRPr lang="en-GB" sz="2000" dirty="0">
              <a:cs typeface="ＭＳ Ｐゴシック" charset="0"/>
            </a:endParaRPr>
          </a:p>
          <a:p>
            <a:pPr marL="342900" indent="-342900">
              <a:buFont typeface="Arial"/>
              <a:buChar char="•"/>
            </a:pPr>
            <a:endParaRPr lang="en-GB" sz="2000" dirty="0">
              <a:cs typeface="ＭＳ Ｐゴシック" charset="0"/>
            </a:endParaRPr>
          </a:p>
          <a:p>
            <a:pPr marL="342900" indent="-342900">
              <a:buFont typeface="Arial"/>
              <a:buChar char="•"/>
            </a:pPr>
            <a:r>
              <a:rPr lang="en-GB" sz="2000" dirty="0" smtClean="0">
                <a:cs typeface="ＭＳ Ｐゴシック" charset="0"/>
              </a:rPr>
              <a:t>Network support for socializing and getting informed </a:t>
            </a:r>
            <a:r>
              <a:rPr lang="en-GB" sz="2000" dirty="0">
                <a:cs typeface="ＭＳ Ｐゴシック" charset="0"/>
              </a:rPr>
              <a:t>– forum</a:t>
            </a:r>
          </a:p>
          <a:p>
            <a:pPr marL="342900" indent="-342900">
              <a:buFont typeface="Arial"/>
              <a:buChar char="•"/>
            </a:pPr>
            <a:endParaRPr lang="en-GB" sz="2000" dirty="0">
              <a:cs typeface="ＭＳ Ｐゴシック" charset="0"/>
            </a:endParaRPr>
          </a:p>
          <a:p>
            <a:pPr marL="342900" indent="-342900">
              <a:buFont typeface="Arial"/>
              <a:buChar char="•"/>
            </a:pPr>
            <a:r>
              <a:rPr lang="en-GB" sz="2000" dirty="0" smtClean="0">
                <a:cs typeface="ＭＳ Ｐゴシック" charset="0"/>
              </a:rPr>
              <a:t>Virtual and local</a:t>
            </a:r>
            <a:r>
              <a:rPr lang="en-GB" sz="2000" dirty="0" smtClean="0">
                <a:cs typeface="ＭＳ Ｐゴシック" charset="0"/>
              </a:rPr>
              <a:t> network for social and for </a:t>
            </a:r>
            <a:r>
              <a:rPr lang="en-GB" sz="2000" dirty="0">
                <a:cs typeface="ＭＳ Ｐゴシック" charset="0"/>
              </a:rPr>
              <a:t>emotional </a:t>
            </a:r>
            <a:r>
              <a:rPr lang="en-GB" sz="2000" dirty="0" smtClean="0">
                <a:cs typeface="ＭＳ Ｐゴシック" charset="0"/>
              </a:rPr>
              <a:t>support</a:t>
            </a:r>
            <a:r>
              <a:rPr lang="en-GB" sz="2000" dirty="0">
                <a:cs typeface="ＭＳ Ｐゴシック" charset="0"/>
              </a:rPr>
              <a:t> </a:t>
            </a:r>
            <a:r>
              <a:rPr lang="en-GB" sz="2000" dirty="0" smtClean="0">
                <a:cs typeface="ＭＳ Ｐゴシック" charset="0"/>
              </a:rPr>
              <a:t>and for </a:t>
            </a:r>
            <a:r>
              <a:rPr lang="en-GB" sz="2000" dirty="0" smtClean="0">
                <a:cs typeface="ＭＳ Ｐゴシック" charset="0"/>
              </a:rPr>
              <a:t>family counselling</a:t>
            </a:r>
            <a:endParaRPr lang="en-GB" sz="2000" dirty="0">
              <a:cs typeface="ＭＳ Ｐゴシック" charset="0"/>
            </a:endParaRPr>
          </a:p>
          <a:p>
            <a:pPr marL="342900" indent="-342900">
              <a:buFont typeface="Arial"/>
              <a:buChar char="•"/>
            </a:pPr>
            <a:endParaRPr lang="en-GB" sz="2000" dirty="0">
              <a:cs typeface="ＭＳ Ｐゴシック" charset="0"/>
            </a:endParaRPr>
          </a:p>
          <a:p>
            <a:pPr marL="342900" indent="-342900">
              <a:buFont typeface="Arial"/>
              <a:buChar char="•"/>
            </a:pPr>
            <a:r>
              <a:rPr lang="en-GB" sz="2000" dirty="0" smtClean="0">
                <a:cs typeface="ＭＳ Ｐゴシック" charset="0"/>
              </a:rPr>
              <a:t>Online services of</a:t>
            </a:r>
            <a:r>
              <a:rPr lang="en-GB" sz="2000" dirty="0" smtClean="0">
                <a:cs typeface="ＭＳ Ｐゴシック" charset="0"/>
              </a:rPr>
              <a:t> </a:t>
            </a:r>
            <a:r>
              <a:rPr lang="en-GB" sz="2000" dirty="0" err="1" smtClean="0">
                <a:cs typeface="ＭＳ Ｐゴシック" charset="0"/>
              </a:rPr>
              <a:t>Teleconsultations</a:t>
            </a:r>
            <a:endParaRPr lang="en-GB" sz="2000" dirty="0">
              <a:cs typeface="ＭＳ Ｐゴシック" charset="0"/>
            </a:endParaRPr>
          </a:p>
          <a:p>
            <a:pPr marL="342900" indent="-342900">
              <a:buFont typeface="Arial"/>
              <a:buChar char="•"/>
            </a:pPr>
            <a:endParaRPr lang="en-GB" sz="2000" dirty="0">
              <a:cs typeface="ＭＳ Ｐゴシック" charset="0"/>
            </a:endParaRPr>
          </a:p>
          <a:p>
            <a:pPr marL="342900" indent="-342900">
              <a:buFont typeface="Arial"/>
              <a:buChar char="•"/>
            </a:pPr>
            <a:r>
              <a:rPr lang="en-GB" sz="2000" dirty="0" smtClean="0">
                <a:cs typeface="ＭＳ Ｐゴシック" charset="0"/>
              </a:rPr>
              <a:t>Online communication service</a:t>
            </a:r>
            <a:r>
              <a:rPr lang="en-GB" sz="2000" dirty="0" smtClean="0">
                <a:cs typeface="ＭＳ Ｐゴシック" charset="0"/>
              </a:rPr>
              <a:t> between the families and the specialized centres for home caring</a:t>
            </a:r>
            <a:endParaRPr lang="en-GB" sz="2000" dirty="0">
              <a:cs typeface="ＭＳ Ｐゴシック" charset="0"/>
            </a:endParaRPr>
          </a:p>
        </p:txBody>
      </p:sp>
      <p:pic>
        <p:nvPicPr>
          <p:cNvPr id="20483" name="Picture 3" descr="COLOURBOX1607395.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259514" y="3429000"/>
            <a:ext cx="1475890" cy="1440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4" name="Immagine 7" descr="C:\Users\MATPA\Documents\_CarerSupport\carersupport logo simpl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188913"/>
            <a:ext cx="140335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Immagine 2" descr="AA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35938" y="5877073"/>
            <a:ext cx="1008062"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0844633"/>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p:nvPr>
        </p:nvSpPr>
        <p:spPr>
          <a:xfrm>
            <a:off x="467544" y="620688"/>
            <a:ext cx="7786687" cy="1143000"/>
          </a:xfrm>
        </p:spPr>
        <p:txBody>
          <a:bodyPr/>
          <a:lstStyle/>
          <a:p>
            <a:pPr>
              <a:lnSpc>
                <a:spcPct val="120000"/>
              </a:lnSpc>
            </a:pPr>
            <a:r>
              <a:rPr lang="en-GB" sz="2400" b="1" dirty="0" smtClean="0">
                <a:latin typeface="+mn-lt"/>
                <a:cs typeface="ＭＳ Ｐゴシック" charset="0"/>
              </a:rPr>
              <a:t>Platform benefits</a:t>
            </a:r>
            <a:br>
              <a:rPr lang="en-GB" sz="2400" b="1" dirty="0" smtClean="0">
                <a:latin typeface="+mn-lt"/>
                <a:cs typeface="ＭＳ Ｐゴシック" charset="0"/>
              </a:rPr>
            </a:br>
            <a:r>
              <a:rPr lang="en-GB" sz="2400" b="1" dirty="0" smtClean="0">
                <a:latin typeface="+mn-lt"/>
                <a:cs typeface="ＭＳ Ｐゴシック" charset="0"/>
              </a:rPr>
              <a:t>1) For the Patients:</a:t>
            </a:r>
            <a:endParaRPr lang="en-GB" sz="2400" b="1" dirty="0">
              <a:latin typeface="+mn-lt"/>
              <a:cs typeface="ＭＳ Ｐゴシック" charset="0"/>
            </a:endParaRPr>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08850" y="1989138"/>
            <a:ext cx="2074863" cy="280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531" name="Rectangle 8"/>
          <p:cNvSpPr>
            <a:spLocks noChangeArrowheads="1"/>
          </p:cNvSpPr>
          <p:nvPr/>
        </p:nvSpPr>
        <p:spPr bwMode="auto">
          <a:xfrm>
            <a:off x="467544" y="1844824"/>
            <a:ext cx="6840760" cy="4916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en-GB" sz="2200" b="1" dirty="0" smtClean="0">
                <a:cs typeface="ＭＳ Ｐゴシック" charset="0"/>
              </a:rPr>
              <a:t>By encouraging the correct attitude of an informal carer: </a:t>
            </a:r>
            <a:r>
              <a:rPr lang="en-GB" sz="2200" b="1" dirty="0" smtClean="0">
                <a:cs typeface="ＭＳ Ｐゴシック" charset="0"/>
              </a:rPr>
              <a:t>“Be informed! An informed person has solutions”</a:t>
            </a:r>
            <a:r>
              <a:rPr lang="en-GB" sz="2200" dirty="0" smtClean="0"/>
              <a:t> </a:t>
            </a:r>
          </a:p>
          <a:p>
            <a:pPr>
              <a:lnSpc>
                <a:spcPct val="130000"/>
              </a:lnSpc>
            </a:pPr>
            <a:r>
              <a:rPr lang="en-GB" sz="2200" dirty="0" smtClean="0"/>
              <a:t>Thus the suffering person will benefit from a real support in:</a:t>
            </a:r>
            <a:endParaRPr lang="en-GB" sz="2200" dirty="0" smtClean="0"/>
          </a:p>
          <a:p>
            <a:pPr>
              <a:lnSpc>
                <a:spcPct val="130000"/>
              </a:lnSpc>
            </a:pPr>
            <a:r>
              <a:rPr lang="en-GB" sz="2200" dirty="0" smtClean="0"/>
              <a:t>- </a:t>
            </a:r>
            <a:r>
              <a:rPr lang="en-GB" sz="2200" dirty="0"/>
              <a:t>a</a:t>
            </a:r>
            <a:r>
              <a:rPr lang="en-GB" sz="2200" dirty="0" smtClean="0"/>
              <a:t>dapting to changes</a:t>
            </a:r>
            <a:endParaRPr lang="en-GB" sz="2200" dirty="0" smtClean="0"/>
          </a:p>
          <a:p>
            <a:pPr>
              <a:lnSpc>
                <a:spcPct val="130000"/>
              </a:lnSpc>
            </a:pPr>
            <a:r>
              <a:rPr lang="en-GB" sz="2200" dirty="0" smtClean="0"/>
              <a:t>- </a:t>
            </a:r>
            <a:r>
              <a:rPr lang="en-GB" sz="2200" dirty="0"/>
              <a:t>e</a:t>
            </a:r>
            <a:r>
              <a:rPr lang="en-GB" sz="2200" dirty="0" smtClean="0"/>
              <a:t>ffectively managing the</a:t>
            </a:r>
            <a:endParaRPr lang="en-GB" sz="2200" dirty="0"/>
          </a:p>
          <a:p>
            <a:pPr marL="800100" lvl="1" indent="-342900">
              <a:lnSpc>
                <a:spcPct val="130000"/>
              </a:lnSpc>
              <a:buFont typeface="Arial"/>
              <a:buChar char="•"/>
            </a:pPr>
            <a:r>
              <a:rPr lang="en-GB" sz="2200" dirty="0"/>
              <a:t>Anger </a:t>
            </a:r>
            <a:r>
              <a:rPr lang="en-GB" sz="2200" dirty="0" smtClean="0"/>
              <a:t>bursts</a:t>
            </a:r>
            <a:endParaRPr lang="en-GB" sz="2200" dirty="0" smtClean="0"/>
          </a:p>
          <a:p>
            <a:pPr marL="800100" lvl="1" indent="-342900">
              <a:lnSpc>
                <a:spcPct val="130000"/>
              </a:lnSpc>
              <a:buFont typeface="Arial"/>
              <a:buChar char="•"/>
            </a:pPr>
            <a:r>
              <a:rPr lang="en-GB" sz="2200" dirty="0" smtClean="0"/>
              <a:t>The moments </a:t>
            </a:r>
            <a:r>
              <a:rPr lang="en-GB" sz="2200" dirty="0" smtClean="0"/>
              <a:t>when they accuse pains</a:t>
            </a:r>
            <a:endParaRPr lang="en-GB" sz="2200" dirty="0"/>
          </a:p>
          <a:p>
            <a:pPr marL="800100" lvl="1" indent="-342900">
              <a:lnSpc>
                <a:spcPct val="130000"/>
              </a:lnSpc>
              <a:buFont typeface="Arial"/>
              <a:buChar char="•"/>
            </a:pPr>
            <a:r>
              <a:rPr lang="en-GB" sz="2200" dirty="0" smtClean="0"/>
              <a:t>Fear and </a:t>
            </a:r>
            <a:r>
              <a:rPr lang="en-GB" sz="2200" dirty="0" smtClean="0"/>
              <a:t>a</a:t>
            </a:r>
            <a:r>
              <a:rPr lang="en-GB" sz="2200" dirty="0"/>
              <a:t>nxiety episodes</a:t>
            </a:r>
            <a:endParaRPr lang="en-GB" sz="2200" dirty="0" smtClean="0"/>
          </a:p>
          <a:p>
            <a:pPr>
              <a:lnSpc>
                <a:spcPct val="130000"/>
              </a:lnSpc>
            </a:pPr>
            <a:r>
              <a:rPr lang="en-GB" sz="2200" dirty="0" smtClean="0"/>
              <a:t>- </a:t>
            </a:r>
            <a:r>
              <a:rPr lang="en-GB" sz="2200" dirty="0"/>
              <a:t>p</a:t>
            </a:r>
            <a:r>
              <a:rPr lang="en-GB" sz="2200" dirty="0" smtClean="0"/>
              <a:t>reventing loneliness and isolation</a:t>
            </a:r>
            <a:endParaRPr lang="en-GB" sz="2200" dirty="0"/>
          </a:p>
        </p:txBody>
      </p:sp>
      <p:pic>
        <p:nvPicPr>
          <p:cNvPr id="5" name="Immagine 7" descr="C:\Users\MATPA\Documents\_CarerSupport\carersupport logo simpl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6136" y="188913"/>
            <a:ext cx="140335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magine 2" descr="AA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35938" y="5445125"/>
            <a:ext cx="1008062"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08970955"/>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548680"/>
            <a:ext cx="7786687" cy="1143000"/>
          </a:xfrm>
        </p:spPr>
        <p:txBody>
          <a:bodyPr/>
          <a:lstStyle/>
          <a:p>
            <a:pPr>
              <a:lnSpc>
                <a:spcPct val="120000"/>
              </a:lnSpc>
            </a:pPr>
            <a:r>
              <a:rPr lang="en-GB" sz="2400" b="1" dirty="0">
                <a:latin typeface="+mn-lt"/>
                <a:cs typeface="ＭＳ Ｐゴシック" charset="0"/>
              </a:rPr>
              <a:t>Platform benefits</a:t>
            </a:r>
            <a:br>
              <a:rPr lang="en-GB" sz="2400" b="1" dirty="0">
                <a:latin typeface="+mn-lt"/>
                <a:cs typeface="ＭＳ Ｐゴシック" charset="0"/>
              </a:rPr>
            </a:br>
            <a:r>
              <a:rPr lang="en-GB" sz="2400" b="1" dirty="0" smtClean="0">
                <a:latin typeface="+mn-lt"/>
                <a:cs typeface="ＭＳ Ｐゴシック" charset="0"/>
              </a:rPr>
              <a:t>2) </a:t>
            </a:r>
            <a:r>
              <a:rPr lang="en-GB" sz="2400" b="1" dirty="0">
                <a:latin typeface="+mn-lt"/>
                <a:cs typeface="ＭＳ Ｐゴシック" charset="0"/>
              </a:rPr>
              <a:t>For the </a:t>
            </a:r>
            <a:r>
              <a:rPr lang="en-GB" sz="2400" b="1" dirty="0" smtClean="0">
                <a:latin typeface="+mn-lt"/>
                <a:cs typeface="ＭＳ Ｐゴシック" charset="0"/>
              </a:rPr>
              <a:t>Informal Carers:</a:t>
            </a:r>
            <a:r>
              <a:rPr lang="en-GB" sz="2400" b="1" dirty="0" smtClean="0">
                <a:latin typeface="+mn-lt"/>
              </a:rPr>
              <a:t/>
            </a:r>
            <a:br>
              <a:rPr lang="en-GB" sz="2400" b="1" dirty="0" smtClean="0">
                <a:latin typeface="+mn-lt"/>
              </a:rPr>
            </a:br>
            <a:endParaRPr lang="en-GB" sz="2400" b="1" dirty="0">
              <a:latin typeface="+mn-lt"/>
            </a:endParaRPr>
          </a:p>
        </p:txBody>
      </p:sp>
      <p:pic>
        <p:nvPicPr>
          <p:cNvPr id="4" name="Content Placeholder 5" descr="COLOURBOX12033304.jpg"/>
          <p:cNvPicPr>
            <a:picLocks noGrp="1" noChangeAspect="1"/>
          </p:cNvPicPr>
          <p:nvPr>
            <p:ph sz="half" idx="4294967295"/>
          </p:nvPr>
        </p:nvPicPr>
        <p:blipFill>
          <a:blip r:embed="rId2" cstate="print">
            <a:extLst>
              <a:ext uri="{28A0092B-C50C-407E-A947-70E740481C1C}">
                <a14:useLocalDpi xmlns:a14="http://schemas.microsoft.com/office/drawing/2010/main" val="0"/>
              </a:ext>
            </a:extLst>
          </a:blip>
          <a:srcRect l="20225" r="20225"/>
          <a:stretch>
            <a:fillRect/>
          </a:stretch>
        </p:blipFill>
        <p:spPr>
          <a:xfrm>
            <a:off x="6992049" y="1772817"/>
            <a:ext cx="2377400" cy="2664295"/>
          </a:xfrm>
          <a:prstGeom prst="rect">
            <a:avLst/>
          </a:prstGeom>
        </p:spPr>
      </p:pic>
      <p:sp>
        <p:nvSpPr>
          <p:cNvPr id="5" name="Rectangle 4"/>
          <p:cNvSpPr/>
          <p:nvPr/>
        </p:nvSpPr>
        <p:spPr>
          <a:xfrm>
            <a:off x="251520" y="1640601"/>
            <a:ext cx="7848872" cy="4380687"/>
          </a:xfrm>
          <a:prstGeom prst="rect">
            <a:avLst/>
          </a:prstGeom>
        </p:spPr>
        <p:txBody>
          <a:bodyPr wrap="square">
            <a:spAutoFit/>
          </a:bodyPr>
          <a:lstStyle/>
          <a:p>
            <a:pPr>
              <a:lnSpc>
                <a:spcPct val="140000"/>
              </a:lnSpc>
            </a:pPr>
            <a:r>
              <a:rPr lang="en-GB" sz="2000" dirty="0" smtClean="0"/>
              <a:t>The p</a:t>
            </a:r>
            <a:r>
              <a:rPr lang="en-GB" sz="2000" dirty="0" smtClean="0"/>
              <a:t>ossibility to:</a:t>
            </a:r>
          </a:p>
          <a:p>
            <a:pPr marL="342900" indent="-342900">
              <a:lnSpc>
                <a:spcPct val="140000"/>
              </a:lnSpc>
              <a:buFont typeface="Arial"/>
              <a:buChar char="•"/>
            </a:pPr>
            <a:r>
              <a:rPr lang="en-GB" sz="2000" dirty="0" smtClean="0"/>
              <a:t>check the quality </a:t>
            </a:r>
            <a:r>
              <a:rPr lang="en-GB" sz="2000" dirty="0" smtClean="0"/>
              <a:t>of the act of caring</a:t>
            </a:r>
            <a:endParaRPr lang="en-GB" sz="2000" dirty="0"/>
          </a:p>
          <a:p>
            <a:pPr marL="342900" indent="-342900">
              <a:lnSpc>
                <a:spcPct val="140000"/>
              </a:lnSpc>
              <a:buFont typeface="Arial"/>
              <a:buChar char="•"/>
            </a:pPr>
            <a:r>
              <a:rPr lang="en-GB" sz="2000" dirty="0" smtClean="0"/>
              <a:t>communicate</a:t>
            </a:r>
            <a:r>
              <a:rPr lang="en-GB" sz="2000" dirty="0" smtClean="0"/>
              <a:t> with persons in the same situations</a:t>
            </a:r>
            <a:endParaRPr lang="en-GB" sz="2000" dirty="0"/>
          </a:p>
          <a:p>
            <a:pPr marL="342900" indent="-342900">
              <a:lnSpc>
                <a:spcPct val="140000"/>
              </a:lnSpc>
              <a:buFont typeface="Arial"/>
              <a:buChar char="•"/>
            </a:pPr>
            <a:r>
              <a:rPr lang="en-GB" sz="2000" dirty="0"/>
              <a:t>e</a:t>
            </a:r>
            <a:r>
              <a:rPr lang="en-GB" sz="2000" dirty="0" smtClean="0"/>
              <a:t>xchange and </a:t>
            </a:r>
            <a:r>
              <a:rPr lang="en-GB" sz="2000" dirty="0" smtClean="0"/>
              <a:t>accumulate experience</a:t>
            </a:r>
          </a:p>
          <a:p>
            <a:pPr marL="342900" indent="-342900">
              <a:lnSpc>
                <a:spcPct val="140000"/>
              </a:lnSpc>
              <a:buFont typeface="Arial"/>
              <a:buChar char="•"/>
            </a:pPr>
            <a:r>
              <a:rPr lang="en-GB" sz="2000" dirty="0"/>
              <a:t>f</a:t>
            </a:r>
            <a:r>
              <a:rPr lang="en-GB" sz="2000" dirty="0" smtClean="0"/>
              <a:t>ind useful s</a:t>
            </a:r>
            <a:r>
              <a:rPr lang="en-GB" sz="2000" dirty="0" smtClean="0"/>
              <a:t>olutions for preventing the chronic stress (avoiding </a:t>
            </a:r>
            <a:r>
              <a:rPr lang="en-GB" sz="2000" dirty="0"/>
              <a:t>the "</a:t>
            </a:r>
            <a:r>
              <a:rPr lang="en-GB" sz="2000" dirty="0" smtClean="0"/>
              <a:t>burnout” syndrome</a:t>
            </a:r>
            <a:r>
              <a:rPr lang="en-GB" sz="2000" dirty="0" smtClean="0"/>
              <a:t>)</a:t>
            </a:r>
            <a:endParaRPr lang="en-GB" sz="2000" dirty="0"/>
          </a:p>
          <a:p>
            <a:pPr marL="342900" indent="-342900">
              <a:lnSpc>
                <a:spcPct val="140000"/>
              </a:lnSpc>
              <a:buFont typeface="Arial"/>
              <a:buChar char="•"/>
            </a:pPr>
            <a:r>
              <a:rPr lang="en-GB" sz="2000" dirty="0" smtClean="0"/>
              <a:t>get medical advices in real-time from specialized/formal carers</a:t>
            </a:r>
          </a:p>
          <a:p>
            <a:pPr marL="342900" indent="-342900">
              <a:lnSpc>
                <a:spcPct val="140000"/>
              </a:lnSpc>
              <a:buFont typeface="Arial"/>
              <a:buChar char="•"/>
            </a:pPr>
            <a:r>
              <a:rPr lang="en-GB" sz="2000" dirty="0"/>
              <a:t>e</a:t>
            </a:r>
            <a:r>
              <a:rPr lang="en-GB" sz="2000" dirty="0" smtClean="0"/>
              <a:t>xpress his/her feelings and needs </a:t>
            </a:r>
            <a:r>
              <a:rPr lang="en-GB" sz="2000" dirty="0" smtClean="0"/>
              <a:t>coming from this type of activity and having easy access to </a:t>
            </a:r>
            <a:r>
              <a:rPr lang="en-GB" sz="2000" dirty="0" err="1" smtClean="0"/>
              <a:t>infos</a:t>
            </a:r>
            <a:r>
              <a:rPr lang="en-GB" sz="2000" dirty="0" smtClean="0"/>
              <a:t> / solutions</a:t>
            </a:r>
            <a:r>
              <a:rPr lang="en-GB" sz="2000" dirty="0"/>
              <a:t> </a:t>
            </a:r>
            <a:r>
              <a:rPr lang="en-GB" sz="2000" dirty="0" smtClean="0"/>
              <a:t>form a </a:t>
            </a:r>
            <a:r>
              <a:rPr lang="en-GB" sz="2000" b="1" dirty="0" smtClean="0"/>
              <a:t>non-stop </a:t>
            </a:r>
            <a:r>
              <a:rPr lang="en-GB" sz="2000" b="1" dirty="0" smtClean="0"/>
              <a:t>functioning platform</a:t>
            </a:r>
            <a:endParaRPr lang="en-GB" sz="2000" b="1" dirty="0"/>
          </a:p>
        </p:txBody>
      </p:sp>
      <p:pic>
        <p:nvPicPr>
          <p:cNvPr id="6" name="Immagine 7" descr="C:\Users\MATPA\Documents\_CarerSupport\carersupport logo simpl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96188" y="188913"/>
            <a:ext cx="140335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magine 2" descr="AA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35938" y="5445125"/>
            <a:ext cx="1008062"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36977203"/>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476672"/>
            <a:ext cx="8568952" cy="1143000"/>
          </a:xfrm>
        </p:spPr>
        <p:txBody>
          <a:bodyPr/>
          <a:lstStyle/>
          <a:p>
            <a:pPr>
              <a:lnSpc>
                <a:spcPct val="110000"/>
              </a:lnSpc>
            </a:pPr>
            <a:r>
              <a:rPr lang="en-GB" sz="2400" b="1" dirty="0">
                <a:cs typeface="ＭＳ Ｐゴシック" charset="0"/>
              </a:rPr>
              <a:t>Platform benefits</a:t>
            </a:r>
            <a:br>
              <a:rPr lang="en-GB" sz="2400" b="1" dirty="0">
                <a:cs typeface="ＭＳ Ｐゴシック" charset="0"/>
              </a:rPr>
            </a:br>
            <a:r>
              <a:rPr lang="en-GB" sz="2400" b="1" dirty="0" smtClean="0">
                <a:cs typeface="ＭＳ Ｐゴシック" charset="0"/>
              </a:rPr>
              <a:t>3) </a:t>
            </a:r>
            <a:r>
              <a:rPr lang="en-GB" sz="2400" b="1" dirty="0">
                <a:cs typeface="ＭＳ Ｐゴシック" charset="0"/>
              </a:rPr>
              <a:t>For the </a:t>
            </a:r>
            <a:r>
              <a:rPr lang="en-GB" sz="2400" b="1" dirty="0">
                <a:cs typeface="ＭＳ Ｐゴシック" charset="0"/>
              </a:rPr>
              <a:t>F</a:t>
            </a:r>
            <a:r>
              <a:rPr lang="en-GB" sz="2400" b="1" dirty="0" smtClean="0">
                <a:cs typeface="ＭＳ Ｐゴシック" charset="0"/>
              </a:rPr>
              <a:t>ormal Carers (taking care of patients with AD):</a:t>
            </a:r>
            <a:endParaRPr lang="en-GB" sz="2400" b="1" dirty="0">
              <a:latin typeface="+mn-lt"/>
            </a:endParaRPr>
          </a:p>
        </p:txBody>
      </p:sp>
      <p:pic>
        <p:nvPicPr>
          <p:cNvPr id="4" name="Content Placeholder 5" descr="COLOURBOX4315400.jpg"/>
          <p:cNvPicPr>
            <a:picLocks noGrp="1" noChangeAspect="1"/>
          </p:cNvPicPr>
          <p:nvPr>
            <p:ph sz="half" idx="4294967295"/>
          </p:nvPr>
        </p:nvPicPr>
        <p:blipFill>
          <a:blip r:embed="rId2" cstate="print">
            <a:extLst>
              <a:ext uri="{28A0092B-C50C-407E-A947-70E740481C1C}">
                <a14:useLocalDpi xmlns:a14="http://schemas.microsoft.com/office/drawing/2010/main" val="0"/>
              </a:ext>
            </a:extLst>
          </a:blip>
          <a:srcRect l="20256" r="20256"/>
          <a:stretch>
            <a:fillRect/>
          </a:stretch>
        </p:blipFill>
        <p:spPr>
          <a:xfrm>
            <a:off x="6516216" y="1916832"/>
            <a:ext cx="2762924" cy="3096344"/>
          </a:xfrm>
          <a:prstGeom prst="rect">
            <a:avLst/>
          </a:prstGeom>
        </p:spPr>
      </p:pic>
      <p:sp>
        <p:nvSpPr>
          <p:cNvPr id="6" name="Rectangle 5"/>
          <p:cNvSpPr/>
          <p:nvPr/>
        </p:nvSpPr>
        <p:spPr>
          <a:xfrm>
            <a:off x="323528" y="1916832"/>
            <a:ext cx="6048672" cy="3737433"/>
          </a:xfrm>
          <a:prstGeom prst="rect">
            <a:avLst/>
          </a:prstGeom>
        </p:spPr>
        <p:txBody>
          <a:bodyPr wrap="square">
            <a:spAutoFit/>
          </a:bodyPr>
          <a:lstStyle/>
          <a:p>
            <a:pPr>
              <a:lnSpc>
                <a:spcPct val="120000"/>
              </a:lnSpc>
              <a:spcBef>
                <a:spcPts val="0"/>
              </a:spcBef>
              <a:spcAft>
                <a:spcPts val="0"/>
              </a:spcAft>
            </a:pPr>
            <a:r>
              <a:rPr lang="en-GB" sz="2200" dirty="0" smtClean="0"/>
              <a:t>The specialized medical carers will be able to:</a:t>
            </a:r>
            <a:endParaRPr lang="en-GB" sz="2200" dirty="0" smtClean="0"/>
          </a:p>
          <a:p>
            <a:pPr marL="342900" indent="-342900">
              <a:lnSpc>
                <a:spcPct val="120000"/>
              </a:lnSpc>
              <a:spcBef>
                <a:spcPts val="0"/>
              </a:spcBef>
              <a:spcAft>
                <a:spcPts val="0"/>
              </a:spcAft>
              <a:buFont typeface="Arial"/>
              <a:buChar char="•"/>
            </a:pPr>
            <a:r>
              <a:rPr lang="en-GB" sz="2200" dirty="0" smtClean="0"/>
              <a:t>Exchange experience</a:t>
            </a:r>
          </a:p>
          <a:p>
            <a:pPr marL="342900" indent="-342900">
              <a:lnSpc>
                <a:spcPct val="120000"/>
              </a:lnSpc>
              <a:spcBef>
                <a:spcPts val="0"/>
              </a:spcBef>
              <a:spcAft>
                <a:spcPts val="0"/>
              </a:spcAft>
              <a:buFont typeface="Arial"/>
              <a:buChar char="•"/>
            </a:pPr>
            <a:endParaRPr lang="en-GB" sz="2200" dirty="0" smtClean="0"/>
          </a:p>
          <a:p>
            <a:pPr marL="342900" indent="-342900">
              <a:lnSpc>
                <a:spcPct val="120000"/>
              </a:lnSpc>
              <a:spcBef>
                <a:spcPts val="0"/>
              </a:spcBef>
              <a:spcAft>
                <a:spcPts val="0"/>
              </a:spcAft>
              <a:buFont typeface="Arial"/>
              <a:buChar char="•"/>
            </a:pPr>
            <a:r>
              <a:rPr lang="en-GB" sz="2200" dirty="0" smtClean="0"/>
              <a:t>Benefit form new </a:t>
            </a:r>
            <a:r>
              <a:rPr lang="en-GB" sz="2200" dirty="0" err="1" smtClean="0"/>
              <a:t>informations</a:t>
            </a:r>
            <a:r>
              <a:rPr lang="en-GB" sz="2200" dirty="0" smtClean="0"/>
              <a:t>, </a:t>
            </a:r>
            <a:endParaRPr lang="en-GB" sz="2200" dirty="0" smtClean="0"/>
          </a:p>
          <a:p>
            <a:pPr marL="342900" indent="-342900">
              <a:lnSpc>
                <a:spcPct val="120000"/>
              </a:lnSpc>
              <a:spcBef>
                <a:spcPts val="0"/>
              </a:spcBef>
              <a:spcAft>
                <a:spcPts val="0"/>
              </a:spcAft>
              <a:buFont typeface="Arial"/>
              <a:buChar char="•"/>
            </a:pPr>
            <a:endParaRPr lang="en-GB" sz="2200" dirty="0" smtClean="0"/>
          </a:p>
          <a:p>
            <a:pPr marL="342900" indent="-342900">
              <a:lnSpc>
                <a:spcPct val="120000"/>
              </a:lnSpc>
              <a:spcBef>
                <a:spcPts val="0"/>
              </a:spcBef>
              <a:spcAft>
                <a:spcPts val="0"/>
              </a:spcAft>
              <a:buFont typeface="Arial"/>
              <a:buChar char="•"/>
            </a:pPr>
            <a:r>
              <a:rPr lang="en-GB" sz="2200" dirty="0" smtClean="0"/>
              <a:t>Deliver and share useful</a:t>
            </a:r>
            <a:r>
              <a:rPr lang="en-GB" sz="2200" dirty="0" smtClean="0"/>
              <a:t> advices and good practices </a:t>
            </a:r>
            <a:r>
              <a:rPr lang="en-GB" sz="2200" dirty="0" smtClean="0"/>
              <a:t>towards the nurses and the informal carers responsible for persons suffering from AD</a:t>
            </a:r>
            <a:r>
              <a:rPr lang="en-GB" sz="2200" dirty="0" smtClean="0"/>
              <a:t>’s or other dementias</a:t>
            </a:r>
            <a:endParaRPr lang="en-GB" sz="2200" dirty="0"/>
          </a:p>
        </p:txBody>
      </p:sp>
      <p:pic>
        <p:nvPicPr>
          <p:cNvPr id="8" name="Immagine 2" descr="AA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35938" y="5445125"/>
            <a:ext cx="1008062"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6174733"/>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778793"/>
            <a:ext cx="8229600" cy="561975"/>
          </a:xfrm>
        </p:spPr>
        <p:txBody>
          <a:bodyPr/>
          <a:lstStyle/>
          <a:p>
            <a:r>
              <a:rPr lang="en-GB" sz="2400" b="1" dirty="0" smtClean="0"/>
              <a:t>Platform </a:t>
            </a:r>
            <a:r>
              <a:rPr lang="en-GB" sz="2400" b="1" dirty="0" smtClean="0">
                <a:latin typeface="+mn-lt"/>
              </a:rPr>
              <a:t>Benefits:</a:t>
            </a:r>
            <a:br>
              <a:rPr lang="en-GB" sz="2400" b="1" dirty="0" smtClean="0">
                <a:latin typeface="+mn-lt"/>
              </a:rPr>
            </a:br>
            <a:r>
              <a:rPr lang="en-GB" sz="2400" b="1" dirty="0" smtClean="0">
                <a:latin typeface="+mn-lt"/>
              </a:rPr>
              <a:t>4) For the </a:t>
            </a:r>
            <a:r>
              <a:rPr lang="en-GB" sz="2400" b="1" dirty="0" smtClean="0">
                <a:latin typeface="+mn-lt"/>
              </a:rPr>
              <a:t>society</a:t>
            </a:r>
            <a:r>
              <a:rPr lang="en-GB" sz="2400" b="1" dirty="0">
                <a:latin typeface="+mn-lt"/>
              </a:rPr>
              <a:t/>
            </a:r>
            <a:br>
              <a:rPr lang="en-GB" sz="2400" b="1" dirty="0">
                <a:latin typeface="+mn-lt"/>
              </a:rPr>
            </a:br>
            <a:endParaRPr lang="en-GB" sz="2400" b="1" dirty="0">
              <a:latin typeface="+mn-lt"/>
            </a:endParaRPr>
          </a:p>
        </p:txBody>
      </p:sp>
      <p:sp>
        <p:nvSpPr>
          <p:cNvPr id="4" name="Up Arrow 3"/>
          <p:cNvSpPr/>
          <p:nvPr/>
        </p:nvSpPr>
        <p:spPr>
          <a:xfrm rot="2607036">
            <a:off x="6083114" y="1111392"/>
            <a:ext cx="2735433" cy="3809199"/>
          </a:xfrm>
          <a:prstGeom prst="upArrow">
            <a:avLst>
              <a:gd name="adj1" fmla="val 42733"/>
              <a:gd name="adj2" fmla="val 47310"/>
            </a:avLst>
          </a:prstGeom>
          <a:solidFill>
            <a:srgbClr val="CC980D">
              <a:alpha val="35000"/>
            </a:srgbClr>
          </a:solidFill>
          <a:ln w="38100">
            <a:solidFill>
              <a:schemeClr val="tx2">
                <a:lumMod val="75000"/>
                <a:alpha val="47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Immagine 7" descr="C:\Users\MATPA\Documents\_CarerSupport\carersupport logo sim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96336" y="1988840"/>
            <a:ext cx="1043310" cy="856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magine 2" descr="AA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40352" y="5733256"/>
            <a:ext cx="1008062"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467544" y="1404658"/>
            <a:ext cx="6048672" cy="5768758"/>
          </a:xfrm>
          <a:prstGeom prst="rect">
            <a:avLst/>
          </a:prstGeom>
        </p:spPr>
        <p:txBody>
          <a:bodyPr wrap="square">
            <a:spAutoFit/>
          </a:bodyPr>
          <a:lstStyle/>
          <a:p>
            <a:pPr>
              <a:lnSpc>
                <a:spcPct val="120000"/>
              </a:lnSpc>
            </a:pPr>
            <a:r>
              <a:rPr lang="en-GB" sz="2200" dirty="0" smtClean="0"/>
              <a:t>The platform:</a:t>
            </a:r>
            <a:endParaRPr lang="en-GB" sz="2200" dirty="0" smtClean="0"/>
          </a:p>
          <a:p>
            <a:pPr>
              <a:lnSpc>
                <a:spcPct val="120000"/>
              </a:lnSpc>
            </a:pPr>
            <a:endParaRPr lang="en-GB" sz="2200" dirty="0" smtClean="0"/>
          </a:p>
          <a:p>
            <a:pPr marL="342900" indent="-342900">
              <a:lnSpc>
                <a:spcPct val="120000"/>
              </a:lnSpc>
              <a:buFont typeface="Arial"/>
              <a:buChar char="•"/>
            </a:pPr>
            <a:r>
              <a:rPr lang="en-GB" sz="2200" dirty="0" smtClean="0"/>
              <a:t>Offers facilities for the persons which cannot move from their homes</a:t>
            </a:r>
          </a:p>
          <a:p>
            <a:pPr marL="342900" indent="-342900">
              <a:lnSpc>
                <a:spcPct val="120000"/>
              </a:lnSpc>
              <a:buFont typeface="Arial"/>
              <a:buChar char="•"/>
            </a:pPr>
            <a:endParaRPr lang="en-GB" sz="2200" dirty="0" smtClean="0"/>
          </a:p>
          <a:p>
            <a:pPr marL="342900" indent="-342900">
              <a:lnSpc>
                <a:spcPct val="120000"/>
              </a:lnSpc>
              <a:buFont typeface="Arial"/>
              <a:buChar char="•"/>
            </a:pPr>
            <a:r>
              <a:rPr lang="en-GB" sz="2200" dirty="0" smtClean="0"/>
              <a:t>Prevents and reduces additional costs in the health care system, mainly for the specific medical </a:t>
            </a:r>
            <a:r>
              <a:rPr lang="en-GB" sz="2200" dirty="0"/>
              <a:t>services related </a:t>
            </a:r>
            <a:r>
              <a:rPr lang="en-GB" sz="2200" dirty="0" smtClean="0"/>
              <a:t>to the care of AD patients</a:t>
            </a:r>
          </a:p>
          <a:p>
            <a:pPr marL="342900" indent="-342900">
              <a:lnSpc>
                <a:spcPct val="120000"/>
              </a:lnSpc>
              <a:buFont typeface="Arial"/>
              <a:buChar char="•"/>
            </a:pPr>
            <a:endParaRPr lang="en-GB" sz="2200" dirty="0"/>
          </a:p>
          <a:p>
            <a:pPr marL="342900" indent="-342900">
              <a:lnSpc>
                <a:spcPct val="120000"/>
              </a:lnSpc>
              <a:buFont typeface="Arial"/>
              <a:buChar char="•"/>
            </a:pPr>
            <a:r>
              <a:rPr lang="en-GB" sz="2200" dirty="0"/>
              <a:t>offers customized </a:t>
            </a:r>
            <a:r>
              <a:rPr lang="en-GB" sz="2200" dirty="0" smtClean="0"/>
              <a:t>services</a:t>
            </a:r>
            <a:r>
              <a:rPr lang="en-GB" sz="2200" dirty="0" smtClean="0"/>
              <a:t>, depending on the user</a:t>
            </a:r>
            <a:r>
              <a:rPr lang="en-GB" sz="2200" dirty="0" smtClean="0"/>
              <a:t>’s role </a:t>
            </a:r>
            <a:r>
              <a:rPr lang="en-GB" sz="2200" dirty="0" smtClean="0"/>
              <a:t>(patient</a:t>
            </a:r>
            <a:r>
              <a:rPr lang="en-GB" sz="2200" dirty="0" smtClean="0"/>
              <a:t>, </a:t>
            </a:r>
            <a:r>
              <a:rPr lang="en-GB" sz="2200" dirty="0" smtClean="0"/>
              <a:t>family member, medical nurse or medical specialist)</a:t>
            </a:r>
            <a:r>
              <a:rPr lang="en-GB" sz="2200" dirty="0" smtClean="0"/>
              <a:t>.</a:t>
            </a:r>
          </a:p>
          <a:p>
            <a:pPr>
              <a:lnSpc>
                <a:spcPct val="120000"/>
              </a:lnSpc>
            </a:pPr>
            <a:endParaRPr lang="en-GB" sz="2200" dirty="0"/>
          </a:p>
        </p:txBody>
      </p:sp>
    </p:spTree>
    <p:extLst>
      <p:ext uri="{BB962C8B-B14F-4D97-AF65-F5344CB8AC3E}">
        <p14:creationId xmlns:p14="http://schemas.microsoft.com/office/powerpoint/2010/main" val="1147272655"/>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conclusion:</a:t>
            </a:r>
            <a:endParaRPr lang="en-US" dirty="0"/>
          </a:p>
        </p:txBody>
      </p:sp>
      <p:sp>
        <p:nvSpPr>
          <p:cNvPr id="3" name="Content Placeholder 2"/>
          <p:cNvSpPr>
            <a:spLocks noGrp="1"/>
          </p:cNvSpPr>
          <p:nvPr>
            <p:ph idx="1"/>
          </p:nvPr>
        </p:nvSpPr>
        <p:spPr/>
        <p:txBody>
          <a:bodyPr/>
          <a:lstStyle/>
          <a:p>
            <a:r>
              <a:rPr lang="en-US" i="1" dirty="0"/>
              <a:t>The main innovation of the project lies in the creation and operation of a sustainable pan-European ICT-based ecosystem for the training, orientation and support of informal </a:t>
            </a:r>
            <a:r>
              <a:rPr lang="en-US" i="1" dirty="0" err="1"/>
              <a:t>carers</a:t>
            </a:r>
            <a:r>
              <a:rPr lang="en-US" i="1" dirty="0"/>
              <a:t>. This ecosystem intends to bring together formal </a:t>
            </a:r>
            <a:r>
              <a:rPr lang="en-US" i="1" dirty="0" err="1"/>
              <a:t>carers</a:t>
            </a:r>
            <a:r>
              <a:rPr lang="en-US" i="1" dirty="0"/>
              <a:t> and informal </a:t>
            </a:r>
            <a:r>
              <a:rPr lang="en-US" i="1" dirty="0" err="1"/>
              <a:t>carers</a:t>
            </a:r>
            <a:r>
              <a:rPr lang="en-US" i="1" dirty="0"/>
              <a:t>, along with other stakeholders such as organizations providing training services, ICT solution providers for active ageing and social inclusion, as well as policy makers emphasizing on LTC (Long Term Care) policies that affect informal </a:t>
            </a:r>
            <a:r>
              <a:rPr lang="en-US" i="1" dirty="0" err="1"/>
              <a:t>carers</a:t>
            </a:r>
            <a:r>
              <a:rPr lang="en-US" dirty="0"/>
              <a:t> </a:t>
            </a:r>
          </a:p>
        </p:txBody>
      </p:sp>
    </p:spTree>
    <p:extLst>
      <p:ext uri="{BB962C8B-B14F-4D97-AF65-F5344CB8AC3E}">
        <p14:creationId xmlns:p14="http://schemas.microsoft.com/office/powerpoint/2010/main" val="2119525231"/>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re 6"/>
          <p:cNvSpPr>
            <a:spLocks noGrp="1"/>
          </p:cNvSpPr>
          <p:nvPr>
            <p:ph type="ctrTitle"/>
          </p:nvPr>
        </p:nvSpPr>
        <p:spPr bwMode="auto">
          <a:xfrm>
            <a:off x="-1332656" y="2492896"/>
            <a:ext cx="7772400" cy="7937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fr-FR" altLang="sl-SI" dirty="0" err="1" smtClean="0"/>
              <a:t>Thank</a:t>
            </a:r>
            <a:r>
              <a:rPr lang="fr-FR" altLang="sl-SI" dirty="0" smtClean="0"/>
              <a:t> </a:t>
            </a:r>
            <a:r>
              <a:rPr lang="fr-FR" altLang="sl-SI" dirty="0" err="1" smtClean="0"/>
              <a:t>you</a:t>
            </a:r>
            <a:r>
              <a:rPr lang="fr-FR" altLang="sl-SI" dirty="0" smtClean="0"/>
              <a:t>! </a:t>
            </a:r>
          </a:p>
        </p:txBody>
      </p:sp>
      <p:sp>
        <p:nvSpPr>
          <p:cNvPr id="8" name="Sous-titre 7"/>
          <p:cNvSpPr>
            <a:spLocks noGrp="1"/>
          </p:cNvSpPr>
          <p:nvPr>
            <p:ph type="subTitle" idx="1"/>
          </p:nvPr>
        </p:nvSpPr>
        <p:spPr>
          <a:xfrm>
            <a:off x="468313" y="6165850"/>
            <a:ext cx="4103687" cy="431800"/>
          </a:xfrm>
        </p:spPr>
        <p:txBody>
          <a:bodyPr/>
          <a:lstStyle/>
          <a:p>
            <a:pPr fontAlgn="auto">
              <a:spcAft>
                <a:spcPts val="0"/>
              </a:spcAft>
              <a:buFont typeface="Arial" panose="020B0604020202020204" pitchFamily="34" charset="0"/>
              <a:buNone/>
              <a:defRPr/>
            </a:pPr>
            <a:r>
              <a:rPr lang="fr-FR" dirty="0" smtClean="0"/>
              <a:t>Questions </a:t>
            </a:r>
            <a:r>
              <a:rPr lang="fr-FR" dirty="0" err="1" smtClean="0"/>
              <a:t>welcome</a:t>
            </a:r>
            <a:endParaRPr lang="fr-FR" dirty="0"/>
          </a:p>
        </p:txBody>
      </p:sp>
      <p:pic>
        <p:nvPicPr>
          <p:cNvPr id="7" name="Picture 6" descr="20140912_133052[6].jp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64592" y="3356992"/>
            <a:ext cx="5779408" cy="3467645"/>
          </a:xfrm>
          <a:prstGeom prst="rect">
            <a:avLst/>
          </a:prstGeom>
        </p:spPr>
      </p:pic>
      <p:pic>
        <p:nvPicPr>
          <p:cNvPr id="9" name="Picture 8"/>
          <p:cNvPicPr>
            <a:picLocks noChangeAspect="1"/>
          </p:cNvPicPr>
          <p:nvPr/>
        </p:nvPicPr>
        <p:blipFill>
          <a:blip r:embed="rId3"/>
          <a:stretch>
            <a:fillRect/>
          </a:stretch>
        </p:blipFill>
        <p:spPr>
          <a:xfrm>
            <a:off x="251520" y="116632"/>
            <a:ext cx="2879143" cy="216024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3"/>
          <p:cNvSpPr>
            <a:spLocks noGrp="1"/>
          </p:cNvSpPr>
          <p:nvPr>
            <p:ph type="title"/>
          </p:nvPr>
        </p:nvSpPr>
        <p:spPr>
          <a:xfrm>
            <a:off x="251520" y="332656"/>
            <a:ext cx="8229600" cy="561975"/>
          </a:xfrm>
        </p:spPr>
        <p:txBody>
          <a:bodyPr/>
          <a:lstStyle/>
          <a:p>
            <a:r>
              <a:rPr lang="en-GB" dirty="0"/>
              <a:t>Who we are? </a:t>
            </a:r>
            <a:endParaRPr lang="en-GB" altLang="sl-SI" dirty="0" smtClean="0"/>
          </a:p>
        </p:txBody>
      </p:sp>
      <p:sp>
        <p:nvSpPr>
          <p:cNvPr id="8" name="Espace réservé du texte 7"/>
          <p:cNvSpPr>
            <a:spLocks noGrp="1"/>
          </p:cNvSpPr>
          <p:nvPr>
            <p:ph type="body" sz="quarter" idx="10"/>
          </p:nvPr>
        </p:nvSpPr>
        <p:spPr>
          <a:xfrm>
            <a:off x="457200" y="1342156"/>
            <a:ext cx="8207375" cy="5183188"/>
          </a:xfrm>
        </p:spPr>
        <p:txBody>
          <a:bodyPr rtlCol="0">
            <a:noAutofit/>
          </a:bodyPr>
          <a:lstStyle/>
          <a:p>
            <a:pPr marL="0" indent="0">
              <a:lnSpc>
                <a:spcPct val="110000"/>
              </a:lnSpc>
              <a:buFont typeface="Wingdings" charset="0"/>
              <a:buNone/>
            </a:pPr>
            <a:endParaRPr lang="en-GB" dirty="0">
              <a:solidFill>
                <a:srgbClr val="006600"/>
              </a:solidFill>
              <a:cs typeface="ＭＳ Ｐゴシック" charset="0"/>
            </a:endParaRPr>
          </a:p>
          <a:p>
            <a:pPr marL="0" indent="0">
              <a:lnSpc>
                <a:spcPct val="110000"/>
              </a:lnSpc>
              <a:buFont typeface="Wingdings" charset="0"/>
              <a:buNone/>
            </a:pPr>
            <a:r>
              <a:rPr lang="en-GB" sz="1600" dirty="0">
                <a:solidFill>
                  <a:srgbClr val="006600"/>
                </a:solidFill>
                <a:cs typeface="ＭＳ Ｐゴシック" charset="0"/>
              </a:rPr>
              <a:t>A Non-Profit International Organisation, established in 2000 in Bucharest </a:t>
            </a:r>
          </a:p>
          <a:p>
            <a:pPr marL="0" indent="0">
              <a:lnSpc>
                <a:spcPct val="110000"/>
              </a:lnSpc>
              <a:buFont typeface="Wingdings" charset="0"/>
              <a:buNone/>
            </a:pPr>
            <a:endParaRPr lang="en-GB" sz="1600" dirty="0">
              <a:solidFill>
                <a:srgbClr val="006600"/>
              </a:solidFill>
              <a:cs typeface="ＭＳ Ｐゴシック" charset="0"/>
            </a:endParaRPr>
          </a:p>
          <a:p>
            <a:pPr marL="0" indent="0">
              <a:lnSpc>
                <a:spcPct val="110000"/>
              </a:lnSpc>
              <a:buFont typeface="Wingdings" charset="0"/>
              <a:buNone/>
            </a:pPr>
            <a:r>
              <a:rPr lang="en-GB" sz="1600" dirty="0">
                <a:solidFill>
                  <a:srgbClr val="006600"/>
                </a:solidFill>
                <a:cs typeface="ＭＳ Ｐゴシック" charset="0"/>
              </a:rPr>
              <a:t>Expertise </a:t>
            </a:r>
          </a:p>
          <a:p>
            <a:pPr marL="285750" indent="-285750">
              <a:lnSpc>
                <a:spcPct val="120000"/>
              </a:lnSpc>
              <a:buFont typeface="Arial"/>
              <a:buChar char="•"/>
            </a:pPr>
            <a:r>
              <a:rPr lang="en-GB" sz="1600" dirty="0">
                <a:solidFill>
                  <a:srgbClr val="006600"/>
                </a:solidFill>
                <a:cs typeface="ＭＳ Ｐゴシック" charset="0"/>
              </a:rPr>
              <a:t>C</a:t>
            </a:r>
            <a:r>
              <a:rPr lang="en-GB" sz="1600" dirty="0" smtClean="0">
                <a:solidFill>
                  <a:srgbClr val="006600"/>
                </a:solidFill>
                <a:cs typeface="ＭＳ Ｐゴシック" charset="0"/>
              </a:rPr>
              <a:t>omprehensive</a:t>
            </a:r>
            <a:r>
              <a:rPr lang="en-GB" sz="1600" dirty="0">
                <a:solidFill>
                  <a:srgbClr val="006600"/>
                </a:solidFill>
                <a:cs typeface="ＭＳ Ｐゴシック" charset="0"/>
              </a:rPr>
              <a:t>, integrated approach of healthy and active ageing and longevity medicine </a:t>
            </a:r>
            <a:r>
              <a:rPr lang="ro-RO" sz="1600" dirty="0">
                <a:solidFill>
                  <a:srgbClr val="006600"/>
                </a:solidFill>
                <a:cs typeface="ＭＳ Ｐゴシック" charset="0"/>
              </a:rPr>
              <a:t>Research, </a:t>
            </a:r>
            <a:endParaRPr lang="en-US" sz="1600" dirty="0">
              <a:solidFill>
                <a:srgbClr val="006600"/>
              </a:solidFill>
              <a:cs typeface="ＭＳ Ｐゴシック" charset="0"/>
            </a:endParaRPr>
          </a:p>
          <a:p>
            <a:pPr marL="285750" indent="-285750">
              <a:lnSpc>
                <a:spcPct val="120000"/>
              </a:lnSpc>
              <a:buFont typeface="Arial"/>
              <a:buChar char="•"/>
            </a:pPr>
            <a:r>
              <a:rPr lang="ro-RO" sz="1600" dirty="0">
                <a:solidFill>
                  <a:srgbClr val="006600"/>
                </a:solidFill>
                <a:cs typeface="ＭＳ Ｐゴシック" charset="0"/>
              </a:rPr>
              <a:t>High-Profile Educational, </a:t>
            </a:r>
            <a:r>
              <a:rPr lang="en-US" sz="1600" dirty="0">
                <a:solidFill>
                  <a:srgbClr val="006600"/>
                </a:solidFill>
                <a:cs typeface="ＭＳ Ｐゴシック" charset="0"/>
              </a:rPr>
              <a:t>a</a:t>
            </a:r>
            <a:r>
              <a:rPr lang="ro-RO" sz="1600" dirty="0">
                <a:solidFill>
                  <a:srgbClr val="006600"/>
                </a:solidFill>
                <a:cs typeface="ＭＳ Ｐゴシック" charset="0"/>
              </a:rPr>
              <a:t>nd </a:t>
            </a:r>
            <a:r>
              <a:rPr lang="en-US" sz="1600" dirty="0">
                <a:solidFill>
                  <a:srgbClr val="006600"/>
                </a:solidFill>
                <a:cs typeface="ＭＳ Ｐゴシック" charset="0"/>
              </a:rPr>
              <a:t> </a:t>
            </a:r>
            <a:r>
              <a:rPr lang="ro-RO" sz="1600" dirty="0">
                <a:solidFill>
                  <a:srgbClr val="006600"/>
                </a:solidFill>
                <a:cs typeface="ＭＳ Ｐゴシック" charset="0"/>
              </a:rPr>
              <a:t>Predictive, Preventive and Personalized Medicine (3P Medicine</a:t>
            </a:r>
            <a:r>
              <a:rPr lang="ro-RO" sz="1600" dirty="0" smtClean="0">
                <a:solidFill>
                  <a:srgbClr val="006600"/>
                </a:solidFill>
                <a:cs typeface="ＭＳ Ｐゴシック" charset="0"/>
              </a:rPr>
              <a:t>),</a:t>
            </a:r>
          </a:p>
          <a:p>
            <a:pPr marL="285750" indent="-285750">
              <a:lnSpc>
                <a:spcPct val="120000"/>
              </a:lnSpc>
              <a:buFont typeface="Arial"/>
              <a:buChar char="•"/>
            </a:pPr>
            <a:r>
              <a:rPr lang="ro-RO" sz="1600" dirty="0" smtClean="0">
                <a:solidFill>
                  <a:srgbClr val="006600"/>
                </a:solidFill>
                <a:cs typeface="ＭＳ Ｐゴシック" charset="0"/>
              </a:rPr>
              <a:t>Innovative ICT-based solutions for increasing the independent living of elderly persons</a:t>
            </a:r>
            <a:endParaRPr lang="en-US" sz="1600" dirty="0">
              <a:solidFill>
                <a:srgbClr val="006600"/>
              </a:solidFill>
              <a:cs typeface="ＭＳ Ｐゴシック" charset="0"/>
            </a:endParaRPr>
          </a:p>
          <a:p>
            <a:pPr marL="0" indent="0">
              <a:lnSpc>
                <a:spcPct val="110000"/>
              </a:lnSpc>
              <a:spcAft>
                <a:spcPts val="600"/>
              </a:spcAft>
              <a:buNone/>
            </a:pPr>
            <a:endParaRPr lang="en-US" sz="1600" dirty="0">
              <a:solidFill>
                <a:srgbClr val="006600"/>
              </a:solidFill>
            </a:endParaRPr>
          </a:p>
          <a:p>
            <a:pPr marL="0" indent="0">
              <a:lnSpc>
                <a:spcPct val="110000"/>
              </a:lnSpc>
              <a:spcAft>
                <a:spcPts val="600"/>
              </a:spcAft>
              <a:buNone/>
            </a:pPr>
            <a:r>
              <a:rPr lang="en-US" sz="1600" dirty="0">
                <a:solidFill>
                  <a:srgbClr val="006600"/>
                </a:solidFill>
              </a:rPr>
              <a:t>Mission </a:t>
            </a:r>
          </a:p>
          <a:p>
            <a:pPr marL="285750" indent="-285750">
              <a:lnSpc>
                <a:spcPct val="110000"/>
              </a:lnSpc>
              <a:spcAft>
                <a:spcPts val="600"/>
              </a:spcAft>
              <a:buFont typeface="Arial"/>
              <a:buChar char="•"/>
            </a:pPr>
            <a:r>
              <a:rPr lang="en-US" sz="1600" dirty="0">
                <a:solidFill>
                  <a:srgbClr val="006600"/>
                </a:solidFill>
              </a:rPr>
              <a:t>to integrate scientific progress into the original, holistic concept of predictive, preventive and personalized medicine</a:t>
            </a:r>
          </a:p>
          <a:p>
            <a:pPr marL="285750" indent="-285750">
              <a:lnSpc>
                <a:spcPct val="110000"/>
              </a:lnSpc>
              <a:spcAft>
                <a:spcPts val="600"/>
              </a:spcAft>
              <a:buFont typeface="Arial"/>
              <a:buChar char="•"/>
            </a:pPr>
            <a:r>
              <a:rPr lang="en-US" sz="1600" dirty="0">
                <a:solidFill>
                  <a:srgbClr val="006600"/>
                </a:solidFill>
              </a:rPr>
              <a:t>to provide patients, medical and scientific community with the instrument to make brain aging medicine the longevity </a:t>
            </a:r>
            <a:r>
              <a:rPr lang="en-US" sz="1600" dirty="0" smtClean="0">
                <a:solidFill>
                  <a:srgbClr val="006600"/>
                </a:solidFill>
              </a:rPr>
              <a:t>medicine</a:t>
            </a:r>
            <a:endParaRPr lang="en-US" sz="1600" dirty="0">
              <a:solidFill>
                <a:srgbClr val="006600"/>
              </a:solidFill>
            </a:endParaRPr>
          </a:p>
          <a:p>
            <a:pPr marL="0" indent="0">
              <a:lnSpc>
                <a:spcPct val="110000"/>
              </a:lnSpc>
              <a:spcAft>
                <a:spcPts val="600"/>
              </a:spcAft>
              <a:buNone/>
            </a:pPr>
            <a:endParaRPr lang="en-US" sz="1000" dirty="0">
              <a:solidFill>
                <a:srgbClr val="006600"/>
              </a:solidFill>
            </a:endParaRPr>
          </a:p>
          <a:p>
            <a:pPr marL="1257300" lvl="2" indent="-342900" fontAlgn="auto">
              <a:spcAft>
                <a:spcPts val="0"/>
              </a:spcAft>
              <a:buFont typeface="Arial" panose="020B0604020202020204" pitchFamily="34" charset="0"/>
              <a:buChar char="•"/>
              <a:defRPr/>
            </a:pPr>
            <a:endParaRPr lang="en-GB" sz="1600" dirty="0"/>
          </a:p>
        </p:txBody>
      </p:sp>
      <p:pic>
        <p:nvPicPr>
          <p:cNvPr id="7" name="Picture 7" descr="AAIF_logo_.ep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48063" y="949350"/>
            <a:ext cx="2103437" cy="67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AAIF’s Specific Profile </a:t>
            </a:r>
          </a:p>
        </p:txBody>
      </p:sp>
      <p:sp>
        <p:nvSpPr>
          <p:cNvPr id="3" name="Text Placeholder 2"/>
          <p:cNvSpPr>
            <a:spLocks noGrp="1"/>
          </p:cNvSpPr>
          <p:nvPr>
            <p:ph type="body" sz="quarter" idx="10"/>
          </p:nvPr>
        </p:nvSpPr>
        <p:spPr/>
        <p:txBody>
          <a:bodyPr/>
          <a:lstStyle/>
          <a:p>
            <a:pPr marL="0" indent="0">
              <a:spcAft>
                <a:spcPts val="600"/>
              </a:spcAft>
              <a:buNone/>
              <a:defRPr/>
            </a:pPr>
            <a:r>
              <a:rPr lang="en-GB" sz="1200" u="sng" dirty="0">
                <a:solidFill>
                  <a:srgbClr val="59A469"/>
                </a:solidFill>
              </a:rPr>
              <a:t>Medical </a:t>
            </a:r>
            <a:r>
              <a:rPr lang="en-GB" sz="1200" u="sng" dirty="0" smtClean="0">
                <a:solidFill>
                  <a:srgbClr val="59A469"/>
                </a:solidFill>
              </a:rPr>
              <a:t>services:</a:t>
            </a:r>
            <a:r>
              <a:rPr lang="en-GB" sz="1200" dirty="0" smtClean="0">
                <a:solidFill>
                  <a:srgbClr val="59A469"/>
                </a:solidFill>
              </a:rPr>
              <a:t> </a:t>
            </a:r>
            <a:r>
              <a:rPr lang="en-GB" sz="1200" i="1" dirty="0" smtClean="0">
                <a:solidFill>
                  <a:srgbClr val="59A469"/>
                </a:solidFill>
              </a:rPr>
              <a:t>The </a:t>
            </a:r>
            <a:r>
              <a:rPr lang="en-GB" sz="1200" i="1" dirty="0">
                <a:solidFill>
                  <a:srgbClr val="59A469"/>
                </a:solidFill>
              </a:rPr>
              <a:t>Centre for the Diagnosis and Treatment of Memory Impairment Diseases and Medical Rehabilitation (established by AAIF in 2003 in Bucharest)  </a:t>
            </a:r>
            <a:endParaRPr lang="en-US" sz="1200" i="1" dirty="0">
              <a:solidFill>
                <a:srgbClr val="59A469"/>
              </a:solidFill>
            </a:endParaRPr>
          </a:p>
          <a:p>
            <a:pPr marL="171450" indent="-171450">
              <a:spcAft>
                <a:spcPts val="0"/>
              </a:spcAft>
              <a:buFont typeface="Arial"/>
              <a:buChar char="•"/>
              <a:defRPr/>
            </a:pPr>
            <a:r>
              <a:rPr lang="en-GB" sz="1200" dirty="0">
                <a:solidFill>
                  <a:srgbClr val="59A469"/>
                </a:solidFill>
              </a:rPr>
              <a:t>preventive, predictive and personalized medical services in the field of aging and ageing-related pathology, </a:t>
            </a:r>
            <a:endParaRPr lang="en-US" sz="1200" dirty="0">
              <a:solidFill>
                <a:srgbClr val="59A469"/>
              </a:solidFill>
            </a:endParaRPr>
          </a:p>
          <a:p>
            <a:pPr marL="171450" indent="-171450">
              <a:spcAft>
                <a:spcPts val="0"/>
              </a:spcAft>
              <a:buFont typeface="Arial"/>
              <a:buChar char="•"/>
              <a:defRPr/>
            </a:pPr>
            <a:r>
              <a:rPr lang="en-GB" sz="1200" dirty="0">
                <a:solidFill>
                  <a:srgbClr val="59A469"/>
                </a:solidFill>
              </a:rPr>
              <a:t>health management, especially of the cerebral cortical level, </a:t>
            </a:r>
            <a:endParaRPr lang="en-US" sz="1200" dirty="0">
              <a:solidFill>
                <a:srgbClr val="59A469"/>
              </a:solidFill>
            </a:endParaRPr>
          </a:p>
          <a:p>
            <a:pPr marL="171450" indent="-171450">
              <a:spcAft>
                <a:spcPts val="0"/>
              </a:spcAft>
              <a:buFont typeface="Arial"/>
              <a:buChar char="•"/>
              <a:defRPr/>
            </a:pPr>
            <a:r>
              <a:rPr lang="en-GB" sz="1200" dirty="0">
                <a:solidFill>
                  <a:srgbClr val="59A469"/>
                </a:solidFill>
              </a:rPr>
              <a:t>assistance of persons with special cognitive needs in acute care settings, day centre, or at home.</a:t>
            </a:r>
          </a:p>
          <a:p>
            <a:pPr marL="0" indent="0">
              <a:spcAft>
                <a:spcPts val="600"/>
              </a:spcAft>
              <a:buNone/>
              <a:defRPr/>
            </a:pPr>
            <a:endParaRPr lang="en-GB" sz="1200" dirty="0">
              <a:solidFill>
                <a:srgbClr val="59A469"/>
              </a:solidFill>
            </a:endParaRPr>
          </a:p>
          <a:p>
            <a:pPr marL="0" indent="0">
              <a:spcAft>
                <a:spcPts val="600"/>
              </a:spcAft>
              <a:buNone/>
              <a:defRPr/>
            </a:pPr>
            <a:r>
              <a:rPr lang="en-GB" sz="1200" u="sng" dirty="0" smtClean="0">
                <a:solidFill>
                  <a:srgbClr val="59A469"/>
                </a:solidFill>
              </a:rPr>
              <a:t>Research:</a:t>
            </a:r>
            <a:r>
              <a:rPr lang="en-GB" sz="1200" dirty="0" smtClean="0">
                <a:solidFill>
                  <a:srgbClr val="59A469"/>
                </a:solidFill>
              </a:rPr>
              <a:t> </a:t>
            </a:r>
            <a:r>
              <a:rPr lang="en-GB" sz="1200" i="1" dirty="0" smtClean="0">
                <a:solidFill>
                  <a:srgbClr val="59A469"/>
                </a:solidFill>
              </a:rPr>
              <a:t>the </a:t>
            </a:r>
            <a:r>
              <a:rPr lang="en-US" sz="1200" i="1" dirty="0" smtClean="0">
                <a:solidFill>
                  <a:srgbClr val="59A469"/>
                </a:solidFill>
              </a:rPr>
              <a:t>Ana </a:t>
            </a:r>
            <a:r>
              <a:rPr lang="en-US" sz="1200" i="1" dirty="0">
                <a:solidFill>
                  <a:srgbClr val="59A469"/>
                </a:solidFill>
              </a:rPr>
              <a:t>Aslan Academy of Aging – the R&amp;D department of AAIF, founded in 2001, </a:t>
            </a:r>
          </a:p>
          <a:p>
            <a:pPr marL="171450" indent="-171450">
              <a:spcAft>
                <a:spcPts val="600"/>
              </a:spcAft>
              <a:buFont typeface="Arial"/>
              <a:buChar char="•"/>
              <a:defRPr/>
            </a:pPr>
            <a:r>
              <a:rPr lang="en-US" sz="1200" dirty="0">
                <a:solidFill>
                  <a:srgbClr val="59A469"/>
                </a:solidFill>
              </a:rPr>
              <a:t>develops basic and applied research activities and clinical trials in areas such as epidemiology, risk factors and medication of dementia, </a:t>
            </a:r>
          </a:p>
          <a:p>
            <a:pPr marL="171450" indent="-171450">
              <a:spcAft>
                <a:spcPts val="600"/>
              </a:spcAft>
              <a:buFont typeface="Arial"/>
              <a:buChar char="•"/>
              <a:defRPr/>
            </a:pPr>
            <a:r>
              <a:rPr lang="en-US" sz="1200" dirty="0">
                <a:solidFill>
                  <a:srgbClr val="59A469"/>
                </a:solidFill>
              </a:rPr>
              <a:t>publishes and transfers the obtained results into the practice of geriatric care,</a:t>
            </a:r>
          </a:p>
          <a:p>
            <a:pPr marL="171450" indent="-171450">
              <a:spcAft>
                <a:spcPts val="600"/>
              </a:spcAft>
              <a:buFont typeface="Arial"/>
              <a:buChar char="•"/>
              <a:defRPr/>
            </a:pPr>
            <a:r>
              <a:rPr lang="en-US" sz="1200" dirty="0">
                <a:solidFill>
                  <a:srgbClr val="59A469"/>
                </a:solidFill>
              </a:rPr>
              <a:t>promotes the advanced technology-based (remote) long-term care of the elderly, as medical partner and end-user organization in more than 15 (AAL, FP6-IST and FP7- CIP-ICT-PSP) projects + EU or privately funded clinical trials.</a:t>
            </a:r>
          </a:p>
          <a:p>
            <a:pPr marL="0" indent="0">
              <a:spcAft>
                <a:spcPts val="600"/>
              </a:spcAft>
              <a:buNone/>
              <a:defRPr/>
            </a:pPr>
            <a:endParaRPr lang="en-US" sz="1200" dirty="0">
              <a:solidFill>
                <a:srgbClr val="59A469"/>
              </a:solidFill>
            </a:endParaRPr>
          </a:p>
          <a:p>
            <a:pPr marL="0" indent="0">
              <a:spcAft>
                <a:spcPts val="600"/>
              </a:spcAft>
              <a:buNone/>
              <a:defRPr/>
            </a:pPr>
            <a:r>
              <a:rPr lang="en-US" sz="1200" u="sng" dirty="0" smtClean="0">
                <a:solidFill>
                  <a:srgbClr val="59A469"/>
                </a:solidFill>
              </a:rPr>
              <a:t>Education:</a:t>
            </a:r>
            <a:r>
              <a:rPr lang="en-US" sz="1200" dirty="0" smtClean="0">
                <a:solidFill>
                  <a:srgbClr val="59A469"/>
                </a:solidFill>
              </a:rPr>
              <a:t> </a:t>
            </a:r>
            <a:endParaRPr lang="en-US" sz="1200" dirty="0">
              <a:solidFill>
                <a:srgbClr val="59A469"/>
              </a:solidFill>
            </a:endParaRPr>
          </a:p>
          <a:p>
            <a:pPr marL="171450" indent="-171450">
              <a:spcAft>
                <a:spcPts val="600"/>
              </a:spcAft>
              <a:buFont typeface="Arial"/>
              <a:buChar char="•"/>
              <a:defRPr/>
            </a:pPr>
            <a:r>
              <a:rPr lang="en-US" sz="1200" dirty="0">
                <a:solidFill>
                  <a:srgbClr val="59A469"/>
                </a:solidFill>
              </a:rPr>
              <a:t>mostly linked to the The Geriatrics, Gerontology and Old Age Psychiatry Chair of Carol Davila UMF, Bucharest </a:t>
            </a:r>
          </a:p>
          <a:p>
            <a:pPr marL="171450" indent="-171450">
              <a:spcAft>
                <a:spcPts val="600"/>
              </a:spcAft>
              <a:buFont typeface="Arial"/>
              <a:buChar char="•"/>
              <a:defRPr/>
            </a:pPr>
            <a:r>
              <a:rPr lang="en-US" sz="1200" dirty="0">
                <a:solidFill>
                  <a:srgbClr val="59A469"/>
                </a:solidFill>
              </a:rPr>
              <a:t>designs and implements higher education and postgraduate programs,</a:t>
            </a:r>
          </a:p>
          <a:p>
            <a:pPr marL="171450" indent="-171450">
              <a:spcAft>
                <a:spcPts val="600"/>
              </a:spcAft>
              <a:buFont typeface="Arial"/>
              <a:buChar char="•"/>
              <a:defRPr/>
            </a:pPr>
            <a:r>
              <a:rPr lang="en-US" sz="1200" dirty="0">
                <a:solidFill>
                  <a:srgbClr val="59A469"/>
                </a:solidFill>
              </a:rPr>
              <a:t>Coordinator of the SOP-HRD project BRAINAGING -1800 Romanian physicians and 2600 medical assistants were trained in the field of Brain Aging (between 2011 and 2013).</a:t>
            </a:r>
          </a:p>
          <a:p>
            <a:endParaRPr lang="en-US" sz="1200" dirty="0"/>
          </a:p>
        </p:txBody>
      </p:sp>
    </p:spTree>
    <p:extLst>
      <p:ext uri="{BB962C8B-B14F-4D97-AF65-F5344CB8AC3E}">
        <p14:creationId xmlns:p14="http://schemas.microsoft.com/office/powerpoint/2010/main" val="2765686033"/>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AAIF’s Specific Profile (2)</a:t>
            </a:r>
          </a:p>
        </p:txBody>
      </p:sp>
      <p:sp>
        <p:nvSpPr>
          <p:cNvPr id="3" name="Text Placeholder 2"/>
          <p:cNvSpPr>
            <a:spLocks noGrp="1"/>
          </p:cNvSpPr>
          <p:nvPr>
            <p:ph type="body" sz="quarter" idx="10"/>
          </p:nvPr>
        </p:nvSpPr>
        <p:spPr/>
        <p:txBody>
          <a:bodyPr/>
          <a:lstStyle/>
          <a:p>
            <a:r>
              <a:rPr lang="en-GB" dirty="0">
                <a:solidFill>
                  <a:srgbClr val="008000"/>
                </a:solidFill>
              </a:rPr>
              <a:t>International cooperation</a:t>
            </a:r>
            <a:r>
              <a:rPr lang="en-GB" dirty="0" smtClean="0">
                <a:solidFill>
                  <a:srgbClr val="008000"/>
                </a:solidFill>
              </a:rPr>
              <a:t>:</a:t>
            </a:r>
          </a:p>
          <a:p>
            <a:pPr>
              <a:spcAft>
                <a:spcPts val="600"/>
              </a:spcAft>
              <a:defRPr/>
            </a:pPr>
            <a:endParaRPr lang="en-GB" sz="1800" dirty="0">
              <a:solidFill>
                <a:srgbClr val="006600"/>
              </a:solidFill>
            </a:endParaRPr>
          </a:p>
          <a:p>
            <a:pPr marL="285750" indent="-285750">
              <a:spcAft>
                <a:spcPts val="600"/>
              </a:spcAft>
              <a:buFont typeface="Arial"/>
              <a:buChar char="•"/>
              <a:defRPr/>
            </a:pPr>
            <a:r>
              <a:rPr lang="en-GB" sz="1800" dirty="0" smtClean="0">
                <a:solidFill>
                  <a:srgbClr val="006600"/>
                </a:solidFill>
              </a:rPr>
              <a:t>EADC </a:t>
            </a:r>
            <a:r>
              <a:rPr lang="en-GB" sz="1800" dirty="0">
                <a:solidFill>
                  <a:srgbClr val="006600"/>
                </a:solidFill>
              </a:rPr>
              <a:t>centre of excellence, (European Alzheimer’s Disease Consortium) </a:t>
            </a:r>
            <a:r>
              <a:rPr lang="en-GB" sz="1800" dirty="0">
                <a:solidFill>
                  <a:srgbClr val="006600"/>
                </a:solidFill>
                <a:hlinkClick r:id="rId2"/>
              </a:rPr>
              <a:t>http://www.eadc.info/sito/pagine/home.php</a:t>
            </a:r>
            <a:r>
              <a:rPr lang="en-GB" sz="1800" dirty="0">
                <a:solidFill>
                  <a:srgbClr val="006600"/>
                </a:solidFill>
              </a:rPr>
              <a:t>), </a:t>
            </a:r>
            <a:endParaRPr lang="en-US" sz="1800" dirty="0">
              <a:solidFill>
                <a:srgbClr val="006600"/>
              </a:solidFill>
            </a:endParaRPr>
          </a:p>
          <a:p>
            <a:pPr marL="285750" indent="-285750">
              <a:spcAft>
                <a:spcPts val="600"/>
              </a:spcAft>
              <a:buFont typeface="Arial"/>
              <a:buChar char="•"/>
              <a:defRPr/>
            </a:pPr>
            <a:r>
              <a:rPr lang="en-GB" sz="1800" dirty="0">
                <a:solidFill>
                  <a:srgbClr val="006600"/>
                </a:solidFill>
              </a:rPr>
              <a:t>N</a:t>
            </a:r>
            <a:r>
              <a:rPr lang="en-GB" sz="1800" dirty="0" smtClean="0">
                <a:solidFill>
                  <a:srgbClr val="006600"/>
                </a:solidFill>
              </a:rPr>
              <a:t>ational </a:t>
            </a:r>
            <a:r>
              <a:rPr lang="en-GB" sz="1800" dirty="0">
                <a:solidFill>
                  <a:srgbClr val="006600"/>
                </a:solidFill>
              </a:rPr>
              <a:t>coordinator of the Romanian representative of EPMA - </a:t>
            </a:r>
            <a:r>
              <a:rPr lang="en-GB" sz="1800" i="1" dirty="0">
                <a:solidFill>
                  <a:srgbClr val="006600"/>
                </a:solidFill>
              </a:rPr>
              <a:t>The European Association for Predictive, Preventive &amp; Personalised Medicine (</a:t>
            </a:r>
            <a:r>
              <a:rPr lang="en-GB" sz="1800" i="1" dirty="0">
                <a:solidFill>
                  <a:srgbClr val="006600"/>
                </a:solidFill>
                <a:hlinkClick r:id="rId3"/>
              </a:rPr>
              <a:t>www.epmanet.eu</a:t>
            </a:r>
            <a:r>
              <a:rPr lang="en-GB" sz="1800" i="1" dirty="0">
                <a:solidFill>
                  <a:srgbClr val="006600"/>
                </a:solidFill>
              </a:rPr>
              <a:t>), </a:t>
            </a:r>
            <a:endParaRPr lang="en-US" sz="1800" i="1" dirty="0">
              <a:solidFill>
                <a:srgbClr val="006600"/>
              </a:solidFill>
            </a:endParaRPr>
          </a:p>
          <a:p>
            <a:pPr marL="285750" indent="-285750">
              <a:spcAft>
                <a:spcPts val="600"/>
              </a:spcAft>
              <a:buFont typeface="Arial"/>
              <a:buChar char="•"/>
              <a:defRPr/>
            </a:pPr>
            <a:r>
              <a:rPr lang="en-US" sz="1800" dirty="0">
                <a:solidFill>
                  <a:srgbClr val="006600"/>
                </a:solidFill>
              </a:rPr>
              <a:t>F</a:t>
            </a:r>
            <a:r>
              <a:rPr lang="en-GB" sz="1800" dirty="0" err="1">
                <a:solidFill>
                  <a:srgbClr val="006600"/>
                </a:solidFill>
              </a:rPr>
              <a:t>ounding</a:t>
            </a:r>
            <a:r>
              <a:rPr lang="en-GB" sz="1800" dirty="0">
                <a:solidFill>
                  <a:srgbClr val="006600"/>
                </a:solidFill>
              </a:rPr>
              <a:t> member of 7 communities in EU Joint programmes EADC, </a:t>
            </a:r>
            <a:r>
              <a:rPr lang="en-GB" sz="1800" dirty="0" err="1">
                <a:solidFill>
                  <a:srgbClr val="006600"/>
                </a:solidFill>
              </a:rPr>
              <a:t>AgeingWell</a:t>
            </a:r>
            <a:r>
              <a:rPr lang="en-GB" sz="1800" dirty="0">
                <a:solidFill>
                  <a:srgbClr val="006600"/>
                </a:solidFill>
              </a:rPr>
              <a:t>, </a:t>
            </a:r>
            <a:r>
              <a:rPr lang="en-GB" sz="1800" dirty="0" err="1">
                <a:solidFill>
                  <a:srgbClr val="006600"/>
                </a:solidFill>
              </a:rPr>
              <a:t>LiveWell</a:t>
            </a:r>
            <a:r>
              <a:rPr lang="en-GB" sz="1800" dirty="0">
                <a:solidFill>
                  <a:srgbClr val="006600"/>
                </a:solidFill>
              </a:rPr>
              <a:t>, Confidence, </a:t>
            </a:r>
            <a:r>
              <a:rPr lang="en-GB" sz="1800" dirty="0" err="1">
                <a:solidFill>
                  <a:srgbClr val="006600"/>
                </a:solidFill>
              </a:rPr>
              <a:t>BrainAging</a:t>
            </a:r>
            <a:r>
              <a:rPr lang="en-GB" sz="1800" dirty="0">
                <a:solidFill>
                  <a:srgbClr val="006600"/>
                </a:solidFill>
              </a:rPr>
              <a:t>, E-No Falls and INNOVAGE</a:t>
            </a:r>
          </a:p>
          <a:p>
            <a:pPr marL="285750" indent="-285750">
              <a:spcAft>
                <a:spcPts val="600"/>
              </a:spcAft>
              <a:buFont typeface="Arial"/>
              <a:buChar char="•"/>
              <a:defRPr/>
            </a:pPr>
            <a:r>
              <a:rPr lang="en-GB" sz="1800" dirty="0">
                <a:solidFill>
                  <a:srgbClr val="006600"/>
                </a:solidFill>
              </a:rPr>
              <a:t>M</a:t>
            </a:r>
            <a:r>
              <a:rPr lang="en-GB" sz="1800" dirty="0" smtClean="0">
                <a:solidFill>
                  <a:srgbClr val="006600"/>
                </a:solidFill>
              </a:rPr>
              <a:t>edical </a:t>
            </a:r>
            <a:r>
              <a:rPr lang="en-GB" sz="1800" dirty="0">
                <a:solidFill>
                  <a:srgbClr val="006600"/>
                </a:solidFill>
              </a:rPr>
              <a:t>(coordinator) /partner in 11 project consortia of EU </a:t>
            </a:r>
            <a:r>
              <a:rPr lang="en-GB" sz="1800" dirty="0" smtClean="0">
                <a:solidFill>
                  <a:srgbClr val="006600"/>
                </a:solidFill>
              </a:rPr>
              <a:t>FP7 &amp; AAL projects: </a:t>
            </a:r>
            <a:r>
              <a:rPr lang="en-GB" sz="1800" dirty="0" err="1" smtClean="0">
                <a:solidFill>
                  <a:srgbClr val="006600"/>
                </a:solidFill>
              </a:rPr>
              <a:t>Mobile.Sage</a:t>
            </a:r>
            <a:r>
              <a:rPr lang="en-GB" sz="1800" dirty="0">
                <a:solidFill>
                  <a:srgbClr val="006600"/>
                </a:solidFill>
              </a:rPr>
              <a:t>, </a:t>
            </a:r>
            <a:r>
              <a:rPr lang="en-GB" sz="1800" dirty="0" err="1">
                <a:solidFill>
                  <a:srgbClr val="006600"/>
                </a:solidFill>
              </a:rPr>
              <a:t>MobileOld</a:t>
            </a:r>
            <a:r>
              <a:rPr lang="en-GB" sz="1800" dirty="0">
                <a:solidFill>
                  <a:srgbClr val="006600"/>
                </a:solidFill>
              </a:rPr>
              <a:t>, Confidence, </a:t>
            </a:r>
            <a:r>
              <a:rPr lang="en-GB" sz="1800" dirty="0" err="1">
                <a:solidFill>
                  <a:srgbClr val="006600"/>
                </a:solidFill>
              </a:rPr>
              <a:t>LiveWell</a:t>
            </a:r>
            <a:r>
              <a:rPr lang="en-GB" sz="1800" dirty="0">
                <a:solidFill>
                  <a:srgbClr val="006600"/>
                </a:solidFill>
              </a:rPr>
              <a:t>, E-</a:t>
            </a:r>
            <a:r>
              <a:rPr lang="en-GB" sz="1800" dirty="0" err="1" smtClean="0">
                <a:solidFill>
                  <a:srgbClr val="006600"/>
                </a:solidFill>
              </a:rPr>
              <a:t>NoFalls</a:t>
            </a:r>
            <a:r>
              <a:rPr lang="en-GB" sz="1800" dirty="0">
                <a:solidFill>
                  <a:srgbClr val="006600"/>
                </a:solidFill>
              </a:rPr>
              <a:t>, </a:t>
            </a:r>
            <a:r>
              <a:rPr lang="en-GB" sz="1800" dirty="0" err="1">
                <a:solidFill>
                  <a:srgbClr val="006600"/>
                </a:solidFill>
              </a:rPr>
              <a:t>CarerSupport</a:t>
            </a:r>
            <a:r>
              <a:rPr lang="en-GB" sz="1800" dirty="0">
                <a:solidFill>
                  <a:srgbClr val="006600"/>
                </a:solidFill>
              </a:rPr>
              <a:t>, </a:t>
            </a:r>
            <a:r>
              <a:rPr lang="en-GB" sz="1800" dirty="0" err="1">
                <a:solidFill>
                  <a:srgbClr val="006600"/>
                </a:solidFill>
              </a:rPr>
              <a:t>StayActive</a:t>
            </a:r>
            <a:r>
              <a:rPr lang="en-GB" sz="1800" dirty="0">
                <a:solidFill>
                  <a:srgbClr val="006600"/>
                </a:solidFill>
              </a:rPr>
              <a:t> , </a:t>
            </a:r>
            <a:r>
              <a:rPr lang="en-GB" sz="1800" dirty="0" smtClean="0">
                <a:solidFill>
                  <a:srgbClr val="006600"/>
                </a:solidFill>
              </a:rPr>
              <a:t>Revolution, </a:t>
            </a:r>
            <a:r>
              <a:rPr lang="en-GB" sz="1800" dirty="0" err="1">
                <a:solidFill>
                  <a:srgbClr val="006600"/>
                </a:solidFill>
              </a:rPr>
              <a:t>SeniorTV</a:t>
            </a:r>
            <a:r>
              <a:rPr lang="en-GB" sz="1800" dirty="0">
                <a:solidFill>
                  <a:srgbClr val="006600"/>
                </a:solidFill>
              </a:rPr>
              <a:t>, </a:t>
            </a:r>
            <a:r>
              <a:rPr lang="en-GB" sz="1800" dirty="0" err="1">
                <a:solidFill>
                  <a:srgbClr val="006600"/>
                </a:solidFill>
              </a:rPr>
              <a:t>MyMate</a:t>
            </a:r>
            <a:r>
              <a:rPr lang="en-GB" sz="1800" dirty="0">
                <a:solidFill>
                  <a:srgbClr val="006600"/>
                </a:solidFill>
              </a:rPr>
              <a:t>, </a:t>
            </a:r>
            <a:r>
              <a:rPr lang="en-GB" sz="1800" dirty="0" err="1">
                <a:solidFill>
                  <a:srgbClr val="006600"/>
                </a:solidFill>
              </a:rPr>
              <a:t>TSBank</a:t>
            </a:r>
            <a:endParaRPr lang="en-GB" sz="1800" dirty="0">
              <a:solidFill>
                <a:srgbClr val="006600"/>
              </a:solidFill>
            </a:endParaRPr>
          </a:p>
          <a:p>
            <a:pPr>
              <a:spcAft>
                <a:spcPts val="600"/>
              </a:spcAft>
              <a:defRPr/>
            </a:pPr>
            <a:r>
              <a:rPr lang="en-US" sz="1800" dirty="0">
                <a:solidFill>
                  <a:srgbClr val="008000"/>
                </a:solidFill>
              </a:rPr>
              <a:t/>
            </a:r>
            <a:br>
              <a:rPr lang="en-US" sz="1800" dirty="0">
                <a:solidFill>
                  <a:srgbClr val="008000"/>
                </a:solidFill>
              </a:rPr>
            </a:br>
            <a:endParaRPr lang="en-US" sz="1800" dirty="0"/>
          </a:p>
        </p:txBody>
      </p:sp>
    </p:spTree>
    <p:extLst>
      <p:ext uri="{BB962C8B-B14F-4D97-AF65-F5344CB8AC3E}">
        <p14:creationId xmlns:p14="http://schemas.microsoft.com/office/powerpoint/2010/main" val="2141533440"/>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706686"/>
            <a:ext cx="8229600" cy="562074"/>
          </a:xfrm>
        </p:spPr>
        <p:txBody>
          <a:bodyPr/>
          <a:lstStyle/>
          <a:p>
            <a:r>
              <a:rPr lang="en-US" sz="2400" u="sng" dirty="0" smtClean="0"/>
              <a:t>AAIF:</a:t>
            </a:r>
            <a:r>
              <a:rPr lang="en-US" sz="2400" dirty="0" smtClean="0"/>
              <a:t> </a:t>
            </a:r>
            <a:br>
              <a:rPr lang="en-US" sz="2400" dirty="0" smtClean="0"/>
            </a:br>
            <a:r>
              <a:rPr lang="en-US" sz="2400" dirty="0" smtClean="0"/>
              <a:t>A Romanian </a:t>
            </a:r>
            <a:r>
              <a:rPr lang="en-US" sz="2400" dirty="0"/>
              <a:t>Pilot Site of E-Health Platforms Evaluation and Validation for Ambient Assisted Living projects (AAL)</a:t>
            </a:r>
          </a:p>
        </p:txBody>
      </p:sp>
      <p:sp>
        <p:nvSpPr>
          <p:cNvPr id="3" name="Text Placeholder 2"/>
          <p:cNvSpPr>
            <a:spLocks noGrp="1"/>
          </p:cNvSpPr>
          <p:nvPr>
            <p:ph type="body" sz="quarter" idx="10"/>
          </p:nvPr>
        </p:nvSpPr>
        <p:spPr>
          <a:xfrm>
            <a:off x="457200" y="1844824"/>
            <a:ext cx="8207375" cy="4346323"/>
          </a:xfrm>
        </p:spPr>
        <p:txBody>
          <a:bodyPr/>
          <a:lstStyle/>
          <a:p>
            <a:r>
              <a:rPr lang="en-US" sz="2000" dirty="0"/>
              <a:t>WHAT CAN WE GAIN FROM AAL PROJECTS? </a:t>
            </a:r>
            <a:endParaRPr lang="en-US" sz="2000" dirty="0" smtClean="0"/>
          </a:p>
          <a:p>
            <a:r>
              <a:rPr lang="en-US" sz="1400" dirty="0">
                <a:solidFill>
                  <a:srgbClr val="006600"/>
                </a:solidFill>
              </a:rPr>
              <a:t>Smart assistive devices and apps -valuable solutions for:</a:t>
            </a:r>
          </a:p>
          <a:p>
            <a:pPr marL="0" indent="0">
              <a:buNone/>
            </a:pPr>
            <a:endParaRPr lang="en-US" sz="1400" dirty="0">
              <a:solidFill>
                <a:srgbClr val="006600"/>
              </a:solidFill>
            </a:endParaRPr>
          </a:p>
          <a:p>
            <a:pPr lvl="1"/>
            <a:r>
              <a:rPr lang="en-US" sz="1400" dirty="0">
                <a:solidFill>
                  <a:srgbClr val="006600"/>
                </a:solidFill>
              </a:rPr>
              <a:t>integral bio-psycho-social therapy and rehabilitation assessment</a:t>
            </a:r>
          </a:p>
          <a:p>
            <a:pPr lvl="1"/>
            <a:r>
              <a:rPr lang="en-US" sz="1400" dirty="0">
                <a:solidFill>
                  <a:srgbClr val="006600"/>
                </a:solidFill>
              </a:rPr>
              <a:t>disability support for maximum independence </a:t>
            </a:r>
          </a:p>
          <a:p>
            <a:pPr lvl="1"/>
            <a:r>
              <a:rPr lang="en-US" sz="1400" dirty="0">
                <a:solidFill>
                  <a:srgbClr val="006600"/>
                </a:solidFill>
              </a:rPr>
              <a:t>integration of people with disabilities within their social environment and within the society at large</a:t>
            </a:r>
          </a:p>
          <a:p>
            <a:pPr lvl="1"/>
            <a:r>
              <a:rPr lang="en-US" sz="1400" dirty="0">
                <a:solidFill>
                  <a:srgbClr val="006600"/>
                </a:solidFill>
              </a:rPr>
              <a:t>improvement of personal security as well as personal and family care</a:t>
            </a:r>
          </a:p>
          <a:p>
            <a:pPr lvl="1"/>
            <a:r>
              <a:rPr lang="en-US" sz="1400" dirty="0">
                <a:solidFill>
                  <a:srgbClr val="006600"/>
                </a:solidFill>
              </a:rPr>
              <a:t>a better quality of life for caregivers</a:t>
            </a:r>
          </a:p>
          <a:p>
            <a:pPr marL="0" indent="0">
              <a:buNone/>
            </a:pPr>
            <a:endParaRPr lang="en-US" sz="1400" dirty="0">
              <a:solidFill>
                <a:srgbClr val="006600"/>
              </a:solidFill>
            </a:endParaRPr>
          </a:p>
          <a:p>
            <a:r>
              <a:rPr lang="en-US" sz="1400" dirty="0">
                <a:solidFill>
                  <a:srgbClr val="006600"/>
                </a:solidFill>
              </a:rPr>
              <a:t>Services and products - great diversity of “high tech” solutions related to:</a:t>
            </a:r>
          </a:p>
          <a:p>
            <a:pPr lvl="1"/>
            <a:r>
              <a:rPr lang="en-US" sz="1400" dirty="0">
                <a:solidFill>
                  <a:srgbClr val="006600"/>
                </a:solidFill>
              </a:rPr>
              <a:t>mobility and prosthetics</a:t>
            </a:r>
          </a:p>
          <a:p>
            <a:pPr lvl="1"/>
            <a:r>
              <a:rPr lang="en-US" sz="1400" dirty="0">
                <a:solidFill>
                  <a:srgbClr val="006600"/>
                </a:solidFill>
              </a:rPr>
              <a:t>physical assessment, treatment and rehabilitation</a:t>
            </a:r>
          </a:p>
          <a:p>
            <a:pPr lvl="1"/>
            <a:r>
              <a:rPr lang="en-US" sz="1400" dirty="0">
                <a:solidFill>
                  <a:srgbClr val="006600"/>
                </a:solidFill>
              </a:rPr>
              <a:t>support of daily living activities</a:t>
            </a:r>
          </a:p>
          <a:p>
            <a:pPr lvl="1"/>
            <a:r>
              <a:rPr lang="en-US" sz="1400" dirty="0">
                <a:solidFill>
                  <a:srgbClr val="006600"/>
                </a:solidFill>
              </a:rPr>
              <a:t>urban accessibility, transport and architecture</a:t>
            </a:r>
          </a:p>
          <a:p>
            <a:pPr lvl="1"/>
            <a:r>
              <a:rPr lang="en-US" sz="1400" dirty="0">
                <a:solidFill>
                  <a:srgbClr val="006600"/>
                </a:solidFill>
              </a:rPr>
              <a:t>accessibility in the work place</a:t>
            </a:r>
          </a:p>
          <a:p>
            <a:pPr lvl="1"/>
            <a:r>
              <a:rPr lang="en-US" sz="1400" dirty="0">
                <a:solidFill>
                  <a:srgbClr val="006600"/>
                </a:solidFill>
              </a:rPr>
              <a:t>sensorial impairments (visual and hearing)</a:t>
            </a:r>
          </a:p>
          <a:p>
            <a:pPr lvl="1"/>
            <a:r>
              <a:rPr lang="en-US" sz="1400" dirty="0">
                <a:solidFill>
                  <a:srgbClr val="006600"/>
                </a:solidFill>
              </a:rPr>
              <a:t>cognitive disability, including affective and social issues</a:t>
            </a:r>
          </a:p>
          <a:p>
            <a:pPr lvl="1"/>
            <a:r>
              <a:rPr lang="en-US" sz="1400" dirty="0">
                <a:solidFill>
                  <a:srgbClr val="006600"/>
                </a:solidFill>
              </a:rPr>
              <a:t>access to information and alternative communication</a:t>
            </a:r>
            <a:endParaRPr lang="en-GB" sz="1400" dirty="0">
              <a:solidFill>
                <a:srgbClr val="006600"/>
              </a:solidFill>
            </a:endParaRPr>
          </a:p>
          <a:p>
            <a:endParaRPr lang="en-US" sz="2000" dirty="0"/>
          </a:p>
        </p:txBody>
      </p:sp>
    </p:spTree>
    <p:extLst>
      <p:ext uri="{BB962C8B-B14F-4D97-AF65-F5344CB8AC3E}">
        <p14:creationId xmlns:p14="http://schemas.microsoft.com/office/powerpoint/2010/main" val="3169630709"/>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562670"/>
            <a:ext cx="8229600" cy="562074"/>
          </a:xfrm>
        </p:spPr>
        <p:txBody>
          <a:bodyPr/>
          <a:lstStyle/>
          <a:p>
            <a:r>
              <a:rPr lang="en-GB" sz="3200" b="1" dirty="0" err="1" smtClean="0"/>
              <a:t>CarerSupport</a:t>
            </a:r>
            <a:r>
              <a:rPr lang="en-GB" sz="3200" b="1" dirty="0" smtClean="0"/>
              <a:t>: A Platform </a:t>
            </a:r>
            <a:r>
              <a:rPr lang="en-GB" sz="3200" b="1" dirty="0"/>
              <a:t>for informal carers’ training and collaboration </a:t>
            </a:r>
            <a:endParaRPr lang="en-US" sz="3200" dirty="0"/>
          </a:p>
        </p:txBody>
      </p:sp>
      <p:sp>
        <p:nvSpPr>
          <p:cNvPr id="3" name="Text Placeholder 2"/>
          <p:cNvSpPr>
            <a:spLocks noGrp="1"/>
          </p:cNvSpPr>
          <p:nvPr>
            <p:ph type="body" sz="quarter" idx="10"/>
          </p:nvPr>
        </p:nvSpPr>
        <p:spPr>
          <a:xfrm>
            <a:off x="457200" y="1558181"/>
            <a:ext cx="8207375" cy="5183187"/>
          </a:xfrm>
        </p:spPr>
        <p:txBody>
          <a:bodyPr/>
          <a:lstStyle/>
          <a:p>
            <a:pPr marL="342900" lvl="0" indent="-342900" defTabSz="457200" eaLnBrk="0" hangingPunct="0">
              <a:lnSpc>
                <a:spcPct val="110000"/>
              </a:lnSpc>
              <a:buClr>
                <a:srgbClr val="24662D"/>
              </a:buClr>
              <a:buSzPct val="70000"/>
              <a:buFont typeface="Wingdings" charset="0"/>
              <a:buChar char=""/>
              <a:defRPr/>
            </a:pPr>
            <a:r>
              <a:rPr lang="en-US" sz="2000" dirty="0"/>
              <a:t>Integrated</a:t>
            </a:r>
            <a:r>
              <a:rPr lang="en-US" sz="1400" kern="0" dirty="0">
                <a:solidFill>
                  <a:srgbClr val="259E4B"/>
                </a:solidFill>
                <a:latin typeface="Cambria"/>
              </a:rPr>
              <a:t> </a:t>
            </a:r>
            <a:r>
              <a:rPr lang="en-US" sz="2000" dirty="0"/>
              <a:t>ICT</a:t>
            </a:r>
            <a:r>
              <a:rPr lang="en-US" sz="1400" kern="0" dirty="0">
                <a:solidFill>
                  <a:srgbClr val="259E4B"/>
                </a:solidFill>
                <a:latin typeface="Cambria"/>
              </a:rPr>
              <a:t> </a:t>
            </a:r>
            <a:r>
              <a:rPr lang="en-US" sz="2000" dirty="0"/>
              <a:t>platform to manage  training and psychological support programs for  </a:t>
            </a:r>
            <a:r>
              <a:rPr lang="en-US" sz="2000" dirty="0" err="1" smtClean="0"/>
              <a:t>carers</a:t>
            </a:r>
            <a:r>
              <a:rPr lang="en-US" sz="2000" dirty="0" smtClean="0"/>
              <a:t> </a:t>
            </a:r>
            <a:r>
              <a:rPr lang="en-US" sz="2000" dirty="0"/>
              <a:t>and </a:t>
            </a:r>
            <a:r>
              <a:rPr lang="en-US" sz="2000" dirty="0" smtClean="0"/>
              <a:t>stakeholders:</a:t>
            </a:r>
            <a:endParaRPr lang="en-US" sz="2000" dirty="0"/>
          </a:p>
          <a:p>
            <a:pPr lvl="1" defTabSz="457200" eaLnBrk="0" hangingPunct="0">
              <a:lnSpc>
                <a:spcPct val="110000"/>
              </a:lnSpc>
              <a:buClr>
                <a:srgbClr val="008000"/>
              </a:buClr>
              <a:buSzPct val="90000"/>
              <a:buFont typeface="Courier New" charset="0"/>
              <a:buChar char="o"/>
              <a:defRPr/>
            </a:pPr>
            <a:r>
              <a:rPr lang="en-US" sz="2000" b="1" dirty="0">
                <a:solidFill>
                  <a:schemeClr val="tx2"/>
                </a:solidFill>
              </a:rPr>
              <a:t>e-learning sessions</a:t>
            </a:r>
          </a:p>
          <a:p>
            <a:pPr lvl="1" defTabSz="457200" eaLnBrk="0" hangingPunct="0">
              <a:lnSpc>
                <a:spcPct val="110000"/>
              </a:lnSpc>
              <a:buClr>
                <a:srgbClr val="008000"/>
              </a:buClr>
              <a:buSzPct val="90000"/>
              <a:buFont typeface="Courier New" charset="0"/>
              <a:buChar char="o"/>
              <a:defRPr/>
            </a:pPr>
            <a:r>
              <a:rPr lang="en-US" sz="2000" b="1" dirty="0">
                <a:solidFill>
                  <a:schemeClr val="tx2"/>
                </a:solidFill>
              </a:rPr>
              <a:t>computer based training sessions </a:t>
            </a:r>
          </a:p>
          <a:p>
            <a:pPr lvl="1" defTabSz="457200" eaLnBrk="0" hangingPunct="0">
              <a:lnSpc>
                <a:spcPct val="110000"/>
              </a:lnSpc>
              <a:buClr>
                <a:srgbClr val="008000"/>
              </a:buClr>
              <a:buSzPct val="90000"/>
              <a:buFont typeface="Courier New" charset="0"/>
              <a:buChar char="o"/>
              <a:defRPr/>
            </a:pPr>
            <a:r>
              <a:rPr lang="en-US" sz="2000" b="1" dirty="0" err="1">
                <a:solidFill>
                  <a:schemeClr val="tx2"/>
                </a:solidFill>
              </a:rPr>
              <a:t>tele</a:t>
            </a:r>
            <a:r>
              <a:rPr lang="en-US" sz="2000" b="1" dirty="0">
                <a:solidFill>
                  <a:schemeClr val="tx2"/>
                </a:solidFill>
              </a:rPr>
              <a:t>-consultation sessions</a:t>
            </a:r>
          </a:p>
          <a:p>
            <a:pPr lvl="1" defTabSz="457200" eaLnBrk="0" hangingPunct="0">
              <a:lnSpc>
                <a:spcPct val="110000"/>
              </a:lnSpc>
              <a:buClr>
                <a:srgbClr val="008000"/>
              </a:buClr>
              <a:buSzPct val="90000"/>
              <a:buFont typeface="Courier New" charset="0"/>
              <a:buChar char="o"/>
              <a:defRPr/>
            </a:pPr>
            <a:r>
              <a:rPr lang="en-GB" sz="2000" b="1" dirty="0">
                <a:solidFill>
                  <a:schemeClr val="tx2"/>
                </a:solidFill>
              </a:rPr>
              <a:t>psychological support </a:t>
            </a:r>
          </a:p>
          <a:p>
            <a:pPr lvl="1" defTabSz="457200" eaLnBrk="0" hangingPunct="0">
              <a:lnSpc>
                <a:spcPct val="110000"/>
              </a:lnSpc>
              <a:buClr>
                <a:srgbClr val="008000"/>
              </a:buClr>
              <a:buSzPct val="90000"/>
              <a:buFont typeface="Courier New" charset="0"/>
              <a:buChar char="o"/>
              <a:defRPr/>
            </a:pPr>
            <a:r>
              <a:rPr lang="en-GB" sz="2000" b="1" dirty="0">
                <a:solidFill>
                  <a:schemeClr val="tx2"/>
                </a:solidFill>
              </a:rPr>
              <a:t>collaboration and interaction between stakeholders</a:t>
            </a:r>
            <a:endParaRPr lang="en-US" sz="2000" b="1" dirty="0">
              <a:solidFill>
                <a:schemeClr val="tx2"/>
              </a:solidFill>
            </a:endParaRPr>
          </a:p>
          <a:p>
            <a:endParaRPr lang="en-US" dirty="0"/>
          </a:p>
        </p:txBody>
      </p:sp>
      <p:pic>
        <p:nvPicPr>
          <p:cNvPr id="4"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4716016" y="4419768"/>
            <a:ext cx="3939251" cy="1961560"/>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376664800"/>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0113" y="6350"/>
            <a:ext cx="7786687" cy="1143000"/>
          </a:xfrm>
        </p:spPr>
        <p:txBody>
          <a:bodyPr/>
          <a:lstStyle/>
          <a:p>
            <a:pPr algn="ctr">
              <a:defRPr/>
            </a:pPr>
            <a:r>
              <a:rPr lang="en-GB" sz="2000" b="1" dirty="0" smtClean="0">
                <a:latin typeface="+mn-lt"/>
              </a:rPr>
              <a:t>General Data about the </a:t>
            </a:r>
            <a:r>
              <a:rPr lang="en-GB" sz="2000" b="1" dirty="0" err="1" smtClean="0">
                <a:latin typeface="+mn-lt"/>
              </a:rPr>
              <a:t>CarerSupport</a:t>
            </a:r>
            <a:r>
              <a:rPr lang="en-GB" sz="2000" b="1" dirty="0" smtClean="0">
                <a:latin typeface="+mn-lt"/>
              </a:rPr>
              <a:t> Project</a:t>
            </a:r>
            <a:endParaRPr lang="en-GB" sz="2000" b="1" dirty="0">
              <a:latin typeface="+mn-lt"/>
            </a:endParaRPr>
          </a:p>
        </p:txBody>
      </p:sp>
      <p:sp>
        <p:nvSpPr>
          <p:cNvPr id="3" name="Content Placeholder 2"/>
          <p:cNvSpPr>
            <a:spLocks noGrp="1"/>
          </p:cNvSpPr>
          <p:nvPr>
            <p:ph idx="1"/>
          </p:nvPr>
        </p:nvSpPr>
        <p:spPr>
          <a:xfrm>
            <a:off x="827088" y="1196975"/>
            <a:ext cx="8316912" cy="4525963"/>
          </a:xfrm>
        </p:spPr>
        <p:txBody>
          <a:bodyPr/>
          <a:lstStyle/>
          <a:p>
            <a:pPr marL="0" indent="0">
              <a:lnSpc>
                <a:spcPct val="110000"/>
              </a:lnSpc>
              <a:buFont typeface="Wingdings" charset="0"/>
              <a:buNone/>
              <a:defRPr/>
            </a:pPr>
            <a:r>
              <a:rPr lang="en-US" sz="2000" b="1" u="sng" dirty="0" smtClean="0"/>
              <a:t>Title:</a:t>
            </a:r>
            <a:r>
              <a:rPr lang="en-US" sz="2000" b="1" dirty="0" smtClean="0"/>
              <a:t> </a:t>
            </a:r>
            <a:r>
              <a:rPr lang="en-US" sz="2000" b="1" dirty="0" err="1" smtClean="0"/>
              <a:t>CarerSupport</a:t>
            </a:r>
            <a:r>
              <a:rPr lang="en-US" sz="2000" b="1" dirty="0"/>
              <a:t>: Integrated Platform for Informal </a:t>
            </a:r>
            <a:r>
              <a:rPr lang="en-US" sz="2000" b="1" dirty="0" err="1"/>
              <a:t>Carers’</a:t>
            </a:r>
            <a:r>
              <a:rPr lang="en-US" sz="2000" b="1" dirty="0"/>
              <a:t> Training, Tele-consulting and Collaboration</a:t>
            </a:r>
            <a:endParaRPr lang="en-US" sz="2000" dirty="0"/>
          </a:p>
          <a:p>
            <a:pPr marL="0" indent="0">
              <a:lnSpc>
                <a:spcPct val="110000"/>
              </a:lnSpc>
              <a:buFont typeface="Wingdings" charset="0"/>
              <a:buNone/>
              <a:defRPr/>
            </a:pPr>
            <a:r>
              <a:rPr lang="en-GB" sz="2000" u="sng" dirty="0" smtClean="0"/>
              <a:t>European Program</a:t>
            </a:r>
            <a:r>
              <a:rPr lang="en-GB" sz="2000" dirty="0" smtClean="0"/>
              <a:t>: </a:t>
            </a:r>
            <a:r>
              <a:rPr lang="en-GB" sz="2000" dirty="0" smtClean="0"/>
              <a:t>AAL</a:t>
            </a:r>
            <a:r>
              <a:rPr lang="en-GB" sz="2000" dirty="0"/>
              <a:t>-2012-5-245</a:t>
            </a:r>
            <a:endParaRPr lang="en-US" sz="2000" dirty="0"/>
          </a:p>
          <a:p>
            <a:pPr marL="0" indent="0">
              <a:lnSpc>
                <a:spcPct val="110000"/>
              </a:lnSpc>
              <a:buFont typeface="Wingdings" charset="0"/>
              <a:buNone/>
              <a:defRPr/>
            </a:pPr>
            <a:r>
              <a:rPr lang="en-GB" sz="2000" u="sng" dirty="0"/>
              <a:t>Timetable</a:t>
            </a:r>
            <a:r>
              <a:rPr lang="en-GB" sz="2000" dirty="0"/>
              <a:t>: from 04/14 to 09/16</a:t>
            </a:r>
            <a:endParaRPr lang="en-US" sz="2000" dirty="0"/>
          </a:p>
          <a:p>
            <a:pPr marL="0" indent="0">
              <a:lnSpc>
                <a:spcPct val="110000"/>
              </a:lnSpc>
              <a:buFont typeface="Wingdings" charset="0"/>
              <a:buNone/>
              <a:defRPr/>
            </a:pPr>
            <a:r>
              <a:rPr lang="en-GB" sz="2000" u="sng" dirty="0" smtClean="0">
                <a:hlinkClick r:id="rId2"/>
              </a:rPr>
              <a:t>www.carersupport.eu</a:t>
            </a:r>
            <a:r>
              <a:rPr lang="en-GB" sz="2000" dirty="0" smtClean="0"/>
              <a:t> </a:t>
            </a:r>
            <a:endParaRPr lang="en-US" sz="2000" dirty="0"/>
          </a:p>
          <a:p>
            <a:pPr marL="0" indent="0">
              <a:lnSpc>
                <a:spcPct val="110000"/>
              </a:lnSpc>
              <a:buFont typeface="Wingdings" charset="0"/>
              <a:buNone/>
              <a:defRPr/>
            </a:pPr>
            <a:r>
              <a:rPr lang="en-GB" sz="2000" u="sng" dirty="0" smtClean="0"/>
              <a:t>Consortium:</a:t>
            </a:r>
            <a:r>
              <a:rPr lang="en-GB" sz="2000" dirty="0" smtClean="0"/>
              <a:t> </a:t>
            </a:r>
            <a:endParaRPr lang="en-GB" sz="2000" dirty="0" smtClean="0"/>
          </a:p>
          <a:p>
            <a:pPr marL="1085850" lvl="1" indent="-342900">
              <a:lnSpc>
                <a:spcPct val="110000"/>
              </a:lnSpc>
              <a:defRPr/>
            </a:pPr>
            <a:r>
              <a:rPr lang="en-GB" sz="2000" dirty="0" err="1" smtClean="0"/>
              <a:t>Maggioli</a:t>
            </a:r>
            <a:r>
              <a:rPr lang="en-GB" sz="2000" dirty="0" smtClean="0"/>
              <a:t> </a:t>
            </a:r>
            <a:r>
              <a:rPr lang="en-GB" sz="2000" dirty="0" err="1"/>
              <a:t>SpA</a:t>
            </a:r>
            <a:r>
              <a:rPr lang="en-GB" sz="2000" dirty="0"/>
              <a:t> – CEDAF Division, </a:t>
            </a:r>
            <a:r>
              <a:rPr lang="en-GB" sz="2000" dirty="0" smtClean="0"/>
              <a:t>Italia (</a:t>
            </a:r>
            <a:r>
              <a:rPr lang="en-GB" sz="2000" dirty="0" err="1" smtClean="0"/>
              <a:t>Coordonator</a:t>
            </a:r>
            <a:r>
              <a:rPr lang="en-GB" sz="2000" dirty="0" smtClean="0"/>
              <a:t>);</a:t>
            </a:r>
          </a:p>
          <a:p>
            <a:pPr marL="1085850" lvl="1" indent="-342900">
              <a:lnSpc>
                <a:spcPct val="110000"/>
              </a:lnSpc>
              <a:defRPr/>
            </a:pPr>
            <a:r>
              <a:rPr lang="en-GB" sz="2000" dirty="0" err="1" smtClean="0"/>
              <a:t>Prolog</a:t>
            </a:r>
            <a:r>
              <a:rPr lang="en-GB" sz="2000" dirty="0" smtClean="0"/>
              <a:t> </a:t>
            </a:r>
            <a:r>
              <a:rPr lang="en-GB" sz="2000" dirty="0"/>
              <a:t>GmbH, </a:t>
            </a:r>
            <a:r>
              <a:rPr lang="en-GB" sz="2000" dirty="0" err="1" smtClean="0"/>
              <a:t>Elvetia</a:t>
            </a:r>
            <a:r>
              <a:rPr lang="en-GB" sz="2000" dirty="0" smtClean="0"/>
              <a:t>; </a:t>
            </a:r>
          </a:p>
          <a:p>
            <a:pPr marL="1085850" lvl="1" indent="-342900">
              <a:lnSpc>
                <a:spcPct val="110000"/>
              </a:lnSpc>
              <a:defRPr/>
            </a:pPr>
            <a:r>
              <a:rPr lang="en-GB" sz="2000" dirty="0" err="1" smtClean="0"/>
              <a:t>BluePoint</a:t>
            </a:r>
            <a:r>
              <a:rPr lang="en-GB" sz="2000" dirty="0" smtClean="0"/>
              <a:t> </a:t>
            </a:r>
            <a:r>
              <a:rPr lang="en-GB" sz="2000" dirty="0"/>
              <a:t>IT, Romania; </a:t>
            </a:r>
            <a:endParaRPr lang="en-GB" sz="2000" dirty="0" smtClean="0"/>
          </a:p>
          <a:p>
            <a:pPr marL="1085850" lvl="1" indent="-342900">
              <a:lnSpc>
                <a:spcPct val="110000"/>
              </a:lnSpc>
              <a:defRPr/>
            </a:pPr>
            <a:r>
              <a:rPr lang="en-GB" sz="2000" dirty="0" smtClean="0"/>
              <a:t>UNIVERSITETET </a:t>
            </a:r>
            <a:r>
              <a:rPr lang="en-GB" sz="2000" dirty="0"/>
              <a:t>I OSLO, </a:t>
            </a:r>
            <a:r>
              <a:rPr lang="en-GB" sz="2000" dirty="0" err="1" smtClean="0"/>
              <a:t>Norvegia</a:t>
            </a:r>
            <a:r>
              <a:rPr lang="en-GB" sz="2000" dirty="0" smtClean="0"/>
              <a:t>; </a:t>
            </a:r>
          </a:p>
          <a:p>
            <a:pPr marL="1085850" lvl="1" indent="-342900">
              <a:lnSpc>
                <a:spcPct val="110000"/>
              </a:lnSpc>
              <a:defRPr/>
            </a:pPr>
            <a:r>
              <a:rPr lang="en-GB" sz="2000" dirty="0" smtClean="0"/>
              <a:t>Ana </a:t>
            </a:r>
            <a:r>
              <a:rPr lang="en-GB" sz="2000" dirty="0" err="1"/>
              <a:t>Aslan</a:t>
            </a:r>
            <a:r>
              <a:rPr lang="en-GB" sz="2000" dirty="0"/>
              <a:t> International Foundation, Romania; </a:t>
            </a:r>
            <a:endParaRPr lang="en-GB" sz="2000" dirty="0" smtClean="0"/>
          </a:p>
          <a:p>
            <a:pPr marL="1085850" lvl="1" indent="-342900">
              <a:lnSpc>
                <a:spcPct val="110000"/>
              </a:lnSpc>
              <a:defRPr/>
            </a:pPr>
            <a:r>
              <a:rPr lang="en-GB" sz="2000" dirty="0" smtClean="0"/>
              <a:t>COMARG </a:t>
            </a:r>
            <a:r>
              <a:rPr lang="en-GB" sz="2000" dirty="0"/>
              <a:t>– Communication &amp; Marketing Agency, </a:t>
            </a:r>
            <a:r>
              <a:rPr lang="en-GB" sz="2000" dirty="0" err="1" smtClean="0"/>
              <a:t>Elvetia</a:t>
            </a:r>
            <a:r>
              <a:rPr lang="en-GB" sz="2000" dirty="0" smtClean="0"/>
              <a:t>; </a:t>
            </a:r>
          </a:p>
          <a:p>
            <a:pPr marL="1085850" lvl="1" indent="-342900">
              <a:lnSpc>
                <a:spcPct val="110000"/>
              </a:lnSpc>
              <a:defRPr/>
            </a:pPr>
            <a:r>
              <a:rPr lang="en-GB" sz="2000" dirty="0" smtClean="0"/>
              <a:t>12</a:t>
            </a:r>
            <a:r>
              <a:rPr lang="en-GB" sz="2000" dirty="0"/>
              <a:t>-kommunesamarbeidet </a:t>
            </a:r>
            <a:r>
              <a:rPr lang="en-GB" sz="2000" dirty="0" err="1"/>
              <a:t>i</a:t>
            </a:r>
            <a:r>
              <a:rPr lang="en-GB" sz="2000" dirty="0"/>
              <a:t> </a:t>
            </a:r>
            <a:r>
              <a:rPr lang="en-GB" sz="2000" dirty="0" err="1"/>
              <a:t>Vestfold</a:t>
            </a:r>
            <a:r>
              <a:rPr lang="en-GB" sz="2000" dirty="0"/>
              <a:t>, </a:t>
            </a:r>
            <a:r>
              <a:rPr lang="en-GB" sz="2000" dirty="0" err="1" smtClean="0"/>
              <a:t>Norvegia</a:t>
            </a:r>
            <a:r>
              <a:rPr lang="en-GB" sz="2000" dirty="0" smtClean="0"/>
              <a:t>; </a:t>
            </a:r>
            <a:endParaRPr lang="en-US" sz="2000" dirty="0"/>
          </a:p>
          <a:p>
            <a:pPr marL="0" indent="0">
              <a:lnSpc>
                <a:spcPct val="110000"/>
              </a:lnSpc>
              <a:buFont typeface="Wingdings" charset="0"/>
              <a:buNone/>
              <a:defRPr/>
            </a:pPr>
            <a:endParaRPr lang="en-US" sz="2000" dirty="0"/>
          </a:p>
          <a:p>
            <a:pPr>
              <a:lnSpc>
                <a:spcPct val="110000"/>
              </a:lnSpc>
              <a:defRPr/>
            </a:pPr>
            <a:endParaRPr lang="en-GB" sz="2000" dirty="0"/>
          </a:p>
        </p:txBody>
      </p:sp>
      <p:pic>
        <p:nvPicPr>
          <p:cNvPr id="14339" name="Immagine 7" descr="C:\Users\MATPA\Documents\_CarerSupport\carersupport logo simpl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188913"/>
            <a:ext cx="140335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Immagine 2" descr="AA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40650" y="6093098"/>
            <a:ext cx="1008063"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54682471"/>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5" descr="COLOURBOX4561348.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84888" y="2060575"/>
            <a:ext cx="3059112" cy="306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tel 1"/>
          <p:cNvSpPr>
            <a:spLocks noGrp="1"/>
          </p:cNvSpPr>
          <p:nvPr>
            <p:ph type="title"/>
          </p:nvPr>
        </p:nvSpPr>
        <p:spPr>
          <a:xfrm>
            <a:off x="960065" y="557808"/>
            <a:ext cx="7572375" cy="1143000"/>
          </a:xfrm>
        </p:spPr>
        <p:txBody>
          <a:bodyPr>
            <a:normAutofit/>
          </a:bodyPr>
          <a:lstStyle/>
          <a:p>
            <a:pPr algn="ctr">
              <a:defRPr/>
            </a:pPr>
            <a:r>
              <a:rPr lang="nb-NO" sz="2400" b="1" dirty="0" smtClean="0">
                <a:latin typeface="+mn-lt"/>
              </a:rPr>
              <a:t>Main </a:t>
            </a:r>
            <a:r>
              <a:rPr lang="nb-NO" sz="2400" b="1" dirty="0" err="1" smtClean="0">
                <a:latin typeface="+mn-lt"/>
              </a:rPr>
              <a:t>Objective</a:t>
            </a:r>
            <a:r>
              <a:rPr lang="nb-NO" sz="2400" b="1" dirty="0" smtClean="0">
                <a:latin typeface="+mn-lt"/>
              </a:rPr>
              <a:t> </a:t>
            </a:r>
            <a:r>
              <a:rPr lang="nb-NO" sz="2400" b="1" dirty="0" err="1" smtClean="0">
                <a:latin typeface="+mn-lt"/>
              </a:rPr>
              <a:t>of</a:t>
            </a:r>
            <a:r>
              <a:rPr lang="nb-NO" sz="2400" b="1" dirty="0" smtClean="0">
                <a:latin typeface="+mn-lt"/>
              </a:rPr>
              <a:t> </a:t>
            </a:r>
            <a:r>
              <a:rPr lang="nb-NO" sz="2400" b="1" dirty="0" err="1" smtClean="0">
                <a:latin typeface="+mn-lt"/>
              </a:rPr>
              <a:t>the</a:t>
            </a:r>
            <a:r>
              <a:rPr lang="nb-NO" sz="2400" b="1" dirty="0" smtClean="0">
                <a:latin typeface="+mn-lt"/>
              </a:rPr>
              <a:t> </a:t>
            </a:r>
            <a:r>
              <a:rPr lang="nb-NO" sz="2400" b="1" dirty="0" err="1"/>
              <a:t>CarerSupport</a:t>
            </a:r>
            <a:r>
              <a:rPr lang="nb-NO" sz="2400" b="1" dirty="0"/>
              <a:t> </a:t>
            </a:r>
            <a:r>
              <a:rPr lang="nb-NO" sz="2400" b="1" dirty="0" smtClean="0">
                <a:latin typeface="+mn-lt"/>
              </a:rPr>
              <a:t>Project</a:t>
            </a:r>
            <a:endParaRPr lang="nb-NO" sz="2400" b="1" dirty="0">
              <a:latin typeface="+mn-lt"/>
            </a:endParaRPr>
          </a:p>
        </p:txBody>
      </p:sp>
      <p:sp>
        <p:nvSpPr>
          <p:cNvPr id="16387" name="Plassholder for innhold 2"/>
          <p:cNvSpPr>
            <a:spLocks noGrp="1"/>
          </p:cNvSpPr>
          <p:nvPr>
            <p:ph sz="half" idx="1"/>
          </p:nvPr>
        </p:nvSpPr>
        <p:spPr>
          <a:xfrm>
            <a:off x="539552" y="1989733"/>
            <a:ext cx="5760640" cy="4319587"/>
          </a:xfrm>
        </p:spPr>
        <p:txBody>
          <a:bodyPr/>
          <a:lstStyle/>
          <a:p>
            <a:pPr marL="0" indent="0">
              <a:lnSpc>
                <a:spcPct val="150000"/>
              </a:lnSpc>
              <a:spcAft>
                <a:spcPts val="3000"/>
              </a:spcAft>
              <a:buFont typeface="Wingdings" charset="0"/>
              <a:buNone/>
            </a:pPr>
            <a:r>
              <a:rPr lang="nb-NO" sz="2000" dirty="0" smtClean="0">
                <a:cs typeface="ＭＳ Ｐゴシック" charset="0"/>
              </a:rPr>
              <a:t>The </a:t>
            </a:r>
            <a:r>
              <a:rPr lang="nb-NO" sz="2000" dirty="0" err="1" smtClean="0">
                <a:cs typeface="ＭＳ Ｐゴシック" charset="0"/>
              </a:rPr>
              <a:t>main</a:t>
            </a:r>
            <a:r>
              <a:rPr lang="nb-NO" sz="2000" dirty="0" smtClean="0">
                <a:cs typeface="ＭＳ Ｐゴシック" charset="0"/>
              </a:rPr>
              <a:t> </a:t>
            </a:r>
            <a:r>
              <a:rPr lang="nb-NO" sz="2000" dirty="0" err="1" smtClean="0">
                <a:cs typeface="ＭＳ Ｐゴシック" charset="0"/>
              </a:rPr>
              <a:t>o</a:t>
            </a:r>
            <a:r>
              <a:rPr lang="nb-NO" sz="2000" dirty="0" err="1" smtClean="0">
                <a:cs typeface="ＭＳ Ｐゴシック" charset="0"/>
              </a:rPr>
              <a:t>bjective</a:t>
            </a:r>
            <a:r>
              <a:rPr lang="nb-NO" sz="2000" dirty="0" smtClean="0">
                <a:cs typeface="ＭＳ Ｐゴシック" charset="0"/>
              </a:rPr>
              <a:t> </a:t>
            </a:r>
            <a:r>
              <a:rPr lang="nb-NO" sz="2000" dirty="0" err="1" smtClean="0">
                <a:cs typeface="ＭＳ Ｐゴシック" charset="0"/>
              </a:rPr>
              <a:t>of</a:t>
            </a:r>
            <a:r>
              <a:rPr lang="nb-NO" sz="2000" dirty="0" smtClean="0">
                <a:cs typeface="ＭＳ Ｐゴシック" charset="0"/>
              </a:rPr>
              <a:t> </a:t>
            </a:r>
            <a:r>
              <a:rPr lang="nb-NO" sz="2000" dirty="0" err="1" smtClean="0">
                <a:cs typeface="ＭＳ Ｐゴシック" charset="0"/>
              </a:rPr>
              <a:t>the</a:t>
            </a:r>
            <a:r>
              <a:rPr lang="nb-NO" sz="2000" dirty="0" smtClean="0">
                <a:cs typeface="ＭＳ Ｐゴシック" charset="0"/>
              </a:rPr>
              <a:t> </a:t>
            </a:r>
            <a:r>
              <a:rPr lang="nb-NO" sz="2000" dirty="0" err="1" smtClean="0">
                <a:cs typeface="ＭＳ Ｐゴシック" charset="0"/>
              </a:rPr>
              <a:t>project</a:t>
            </a:r>
            <a:r>
              <a:rPr lang="nb-NO" sz="2000" dirty="0" smtClean="0">
                <a:cs typeface="ＭＳ Ｐゴシック" charset="0"/>
              </a:rPr>
              <a:t> </a:t>
            </a:r>
            <a:r>
              <a:rPr lang="nb-NO" sz="2000" dirty="0" err="1" smtClean="0">
                <a:cs typeface="ＭＳ Ｐゴシック" charset="0"/>
              </a:rPr>
              <a:t>was</a:t>
            </a:r>
            <a:r>
              <a:rPr lang="nb-NO" sz="2000" dirty="0" smtClean="0">
                <a:cs typeface="ＭＳ Ｐゴシック" charset="0"/>
              </a:rPr>
              <a:t> to support </a:t>
            </a:r>
            <a:r>
              <a:rPr lang="nb-NO" sz="2000" dirty="0" err="1" smtClean="0">
                <a:cs typeface="ＭＳ Ｐゴシック" charset="0"/>
              </a:rPr>
              <a:t>the</a:t>
            </a:r>
            <a:r>
              <a:rPr lang="nb-NO" sz="2000" dirty="0" smtClean="0">
                <a:cs typeface="ＭＳ Ｐゴシック" charset="0"/>
              </a:rPr>
              <a:t> </a:t>
            </a:r>
            <a:r>
              <a:rPr lang="nb-NO" sz="2000" dirty="0" err="1" smtClean="0">
                <a:cs typeface="ＭＳ Ｐゴシック" charset="0"/>
              </a:rPr>
              <a:t>family</a:t>
            </a:r>
            <a:r>
              <a:rPr lang="nb-NO" sz="2000" dirty="0" smtClean="0">
                <a:cs typeface="ＭＳ Ｐゴシック" charset="0"/>
              </a:rPr>
              <a:t> </a:t>
            </a:r>
            <a:r>
              <a:rPr lang="nb-NO" sz="2000" dirty="0" err="1" smtClean="0">
                <a:cs typeface="ＭＳ Ｐゴシック" charset="0"/>
              </a:rPr>
              <a:t>members</a:t>
            </a:r>
            <a:r>
              <a:rPr lang="nb-NO" sz="2000" dirty="0" smtClean="0">
                <a:cs typeface="ＭＳ Ｐゴシック" charset="0"/>
              </a:rPr>
              <a:t> (</a:t>
            </a:r>
            <a:r>
              <a:rPr lang="nb-NO" sz="2000" dirty="0" err="1" smtClean="0">
                <a:cs typeface="ＭＳ Ｐゴシック" charset="0"/>
              </a:rPr>
              <a:t>inexperienced</a:t>
            </a:r>
            <a:r>
              <a:rPr lang="nb-NO" sz="2000" dirty="0" smtClean="0">
                <a:cs typeface="ＭＳ Ｐゴシック" charset="0"/>
              </a:rPr>
              <a:t> </a:t>
            </a:r>
            <a:r>
              <a:rPr lang="nb-NO" sz="2000" dirty="0" err="1" smtClean="0">
                <a:cs typeface="ＭＳ Ｐゴシック" charset="0"/>
              </a:rPr>
              <a:t>carers</a:t>
            </a:r>
            <a:r>
              <a:rPr lang="nb-NO" sz="2000" dirty="0" smtClean="0">
                <a:cs typeface="ＭＳ Ｐゴシック" charset="0"/>
              </a:rPr>
              <a:t> / </a:t>
            </a:r>
            <a:r>
              <a:rPr lang="nb-NO" sz="2000" dirty="0" err="1" smtClean="0">
                <a:cs typeface="ＭＳ Ｐゴシック" charset="0"/>
              </a:rPr>
              <a:t>accompanying</a:t>
            </a:r>
            <a:r>
              <a:rPr lang="nb-NO" sz="2000" dirty="0" smtClean="0">
                <a:cs typeface="ＭＳ Ｐゴシック" charset="0"/>
              </a:rPr>
              <a:t> persons) </a:t>
            </a:r>
            <a:r>
              <a:rPr lang="nb-NO" sz="2000" dirty="0" err="1" smtClean="0">
                <a:cs typeface="ＭＳ Ｐゴシック" charset="0"/>
              </a:rPr>
              <a:t>who</a:t>
            </a:r>
            <a:r>
              <a:rPr lang="nb-NO" sz="2000" dirty="0" smtClean="0">
                <a:cs typeface="ＭＳ Ｐゴシック" charset="0"/>
              </a:rPr>
              <a:t> </a:t>
            </a:r>
            <a:r>
              <a:rPr lang="nb-NO" sz="2000" dirty="0" err="1" smtClean="0">
                <a:cs typeface="ＭＳ Ｐゴシック" charset="0"/>
              </a:rPr>
              <a:t>take</a:t>
            </a:r>
            <a:r>
              <a:rPr lang="nb-NO" sz="2000" dirty="0" smtClean="0">
                <a:cs typeface="ＭＳ Ｐゴシック" charset="0"/>
              </a:rPr>
              <a:t> </a:t>
            </a:r>
            <a:r>
              <a:rPr lang="nb-NO" sz="2000" dirty="0" err="1" smtClean="0">
                <a:cs typeface="ＭＳ Ｐゴシック" charset="0"/>
              </a:rPr>
              <a:t>care</a:t>
            </a:r>
            <a:r>
              <a:rPr lang="nb-NO" sz="2000" dirty="0" smtClean="0">
                <a:cs typeface="ＭＳ Ｐゴシック" charset="0"/>
              </a:rPr>
              <a:t> </a:t>
            </a:r>
            <a:r>
              <a:rPr lang="nb-NO" sz="2000" dirty="0" err="1" smtClean="0">
                <a:cs typeface="ＭＳ Ｐゴシック" charset="0"/>
              </a:rPr>
              <a:t>about</a:t>
            </a:r>
            <a:r>
              <a:rPr lang="nb-NO" sz="2000" dirty="0" smtClean="0">
                <a:cs typeface="ＭＳ Ｐゴシック" charset="0"/>
              </a:rPr>
              <a:t> </a:t>
            </a:r>
            <a:r>
              <a:rPr lang="nb-NO" sz="2000" dirty="0" err="1" smtClean="0">
                <a:cs typeface="ＭＳ Ｐゴシック" charset="0"/>
              </a:rPr>
              <a:t>their</a:t>
            </a:r>
            <a:r>
              <a:rPr lang="nb-NO" sz="2000" dirty="0" smtClean="0">
                <a:cs typeface="ＭＳ Ｐゴシック" charset="0"/>
              </a:rPr>
              <a:t> relatives </a:t>
            </a:r>
            <a:r>
              <a:rPr lang="nb-NO" sz="2000" dirty="0" err="1" smtClean="0">
                <a:cs typeface="ＭＳ Ｐゴシック" charset="0"/>
              </a:rPr>
              <a:t>suffering</a:t>
            </a:r>
            <a:r>
              <a:rPr lang="nb-NO" sz="2000" dirty="0" smtClean="0">
                <a:cs typeface="ＭＳ Ｐゴシック" charset="0"/>
              </a:rPr>
              <a:t> from </a:t>
            </a:r>
            <a:r>
              <a:rPr lang="nb-NO" sz="2000" dirty="0" err="1" smtClean="0">
                <a:cs typeface="ＭＳ Ｐゴシック" charset="0"/>
              </a:rPr>
              <a:t>Alzheimer</a:t>
            </a:r>
            <a:r>
              <a:rPr lang="nb-NO" sz="2000" dirty="0" err="1" smtClean="0">
                <a:cs typeface="ＭＳ Ｐゴシック" charset="0"/>
              </a:rPr>
              <a:t>’s</a:t>
            </a:r>
            <a:r>
              <a:rPr lang="nb-NO" sz="2000" dirty="0" smtClean="0">
                <a:cs typeface="ＭＳ Ｐゴシック" charset="0"/>
              </a:rPr>
              <a:t> </a:t>
            </a:r>
            <a:r>
              <a:rPr lang="nb-NO" sz="2000" dirty="0" err="1" smtClean="0">
                <a:cs typeface="ＭＳ Ｐゴシック" charset="0"/>
              </a:rPr>
              <a:t>Disease</a:t>
            </a:r>
            <a:r>
              <a:rPr lang="nb-NO" sz="2000" dirty="0" smtClean="0">
                <a:cs typeface="ＭＳ Ｐゴシック" charset="0"/>
              </a:rPr>
              <a:t> or </a:t>
            </a:r>
            <a:r>
              <a:rPr lang="nb-NO" sz="2000" dirty="0" err="1" smtClean="0">
                <a:cs typeface="ＭＳ Ｐゴシック" charset="0"/>
              </a:rPr>
              <a:t>other</a:t>
            </a:r>
            <a:r>
              <a:rPr lang="nb-NO" sz="2000" dirty="0" smtClean="0">
                <a:cs typeface="ＭＳ Ｐゴシック" charset="0"/>
              </a:rPr>
              <a:t> </a:t>
            </a:r>
            <a:r>
              <a:rPr lang="nb-NO" sz="2000" dirty="0" err="1" smtClean="0">
                <a:cs typeface="ＭＳ Ｐゴシック" charset="0"/>
              </a:rPr>
              <a:t>related</a:t>
            </a:r>
            <a:r>
              <a:rPr lang="nb-NO" sz="2000" dirty="0" smtClean="0">
                <a:cs typeface="ＭＳ Ｐゴシック" charset="0"/>
              </a:rPr>
              <a:t> dementias</a:t>
            </a:r>
            <a:endParaRPr lang="nb-NO" sz="2000" dirty="0">
              <a:cs typeface="ＭＳ Ｐゴシック" charset="0"/>
            </a:endParaRPr>
          </a:p>
        </p:txBody>
      </p:sp>
      <p:pic>
        <p:nvPicPr>
          <p:cNvPr id="16388" name="Immagine 2" descr="AA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40650" y="5373688"/>
            <a:ext cx="1008063"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Immagine 7" descr="C:\Users\MATPA\Documents\_CarerSupport\carersupport logo simpl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512" y="188913"/>
            <a:ext cx="140335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67290886"/>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lassholder for innhold 3" descr="ALMAs Diagrammer v05 copy-02.eps"/>
          <p:cNvPicPr>
            <a:picLocks noGrp="1" noChangeAspect="1"/>
          </p:cNvPicPr>
          <p:nvPr>
            <p:ph sz="quarter" idx="4294967295"/>
          </p:nvPr>
        </p:nvPicPr>
        <p:blipFill>
          <a:blip r:embed="rId3">
            <a:extLst>
              <a:ext uri="{28A0092B-C50C-407E-A947-70E740481C1C}">
                <a14:useLocalDpi xmlns:a14="http://schemas.microsoft.com/office/drawing/2010/main" val="0"/>
              </a:ext>
            </a:extLst>
          </a:blip>
          <a:srcRect l="5261" t="-14166" r="-1988" b="2861"/>
          <a:stretch>
            <a:fillRect/>
          </a:stretch>
        </p:blipFill>
        <p:spPr>
          <a:xfrm>
            <a:off x="578867" y="612601"/>
            <a:ext cx="8529637" cy="6200775"/>
          </a:xfrm>
        </p:spPr>
      </p:pic>
      <p:sp>
        <p:nvSpPr>
          <p:cNvPr id="131085" name="Line 13"/>
          <p:cNvSpPr>
            <a:spLocks noChangeAspect="1" noChangeShapeType="1"/>
          </p:cNvSpPr>
          <p:nvPr/>
        </p:nvSpPr>
        <p:spPr bwMode="auto">
          <a:xfrm>
            <a:off x="1403648" y="139700"/>
            <a:ext cx="0" cy="69850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2" name="Title 1"/>
          <p:cNvSpPr>
            <a:spLocks noGrp="1"/>
          </p:cNvSpPr>
          <p:nvPr>
            <p:ph type="title"/>
          </p:nvPr>
        </p:nvSpPr>
        <p:spPr>
          <a:xfrm>
            <a:off x="1043608" y="692696"/>
            <a:ext cx="7797552" cy="1143000"/>
          </a:xfrm>
        </p:spPr>
        <p:txBody>
          <a:bodyPr/>
          <a:lstStyle/>
          <a:p>
            <a:pPr algn="ctr"/>
            <a:r>
              <a:rPr lang="en-US" sz="4800" dirty="0" smtClean="0"/>
              <a:t> </a:t>
            </a:r>
            <a:r>
              <a:rPr lang="en-US" sz="3600" dirty="0" smtClean="0"/>
              <a:t>Recruitment </a:t>
            </a:r>
            <a:r>
              <a:rPr lang="en-US" sz="3600" dirty="0"/>
              <a:t>and </a:t>
            </a:r>
            <a:r>
              <a:rPr lang="en-US" sz="3600" dirty="0" smtClean="0"/>
              <a:t>Mobilization</a:t>
            </a:r>
            <a:endParaRPr lang="en-US" sz="4800" dirty="0"/>
          </a:p>
        </p:txBody>
      </p:sp>
      <p:sp>
        <p:nvSpPr>
          <p:cNvPr id="24" name="Text Box 7"/>
          <p:cNvSpPr txBox="1">
            <a:spLocks noChangeArrowheads="1"/>
          </p:cNvSpPr>
          <p:nvPr/>
        </p:nvSpPr>
        <p:spPr bwMode="auto">
          <a:xfrm>
            <a:off x="395536" y="2996952"/>
            <a:ext cx="2160240" cy="40011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3200">
                <a:solidFill>
                  <a:schemeClr val="tx1"/>
                </a:solidFill>
                <a:latin typeface="Times" charset="0"/>
                <a:ea typeface="ＭＳ Ｐゴシック" charset="0"/>
              </a:defRPr>
            </a:lvl1pPr>
            <a:lvl2pPr>
              <a:defRPr sz="28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000">
                <a:solidFill>
                  <a:schemeClr val="tx1"/>
                </a:solidFill>
                <a:latin typeface="Times" charset="0"/>
                <a:ea typeface="ＭＳ Ｐゴシック" charset="0"/>
              </a:defRPr>
            </a:lvl4pPr>
            <a:lvl5pPr>
              <a:defRPr sz="2000">
                <a:solidFill>
                  <a:schemeClr val="tx1"/>
                </a:solidFill>
                <a:latin typeface="Times" charset="0"/>
                <a:ea typeface="ＭＳ Ｐゴシック" charset="0"/>
              </a:defRPr>
            </a:lvl5pPr>
            <a:lvl6pPr>
              <a:defRPr sz="2000">
                <a:solidFill>
                  <a:schemeClr val="tx1"/>
                </a:solidFill>
                <a:latin typeface="Times" charset="0"/>
                <a:ea typeface="ＭＳ Ｐゴシック" charset="0"/>
              </a:defRPr>
            </a:lvl6pPr>
            <a:lvl7pPr>
              <a:defRPr sz="2000">
                <a:solidFill>
                  <a:schemeClr val="tx1"/>
                </a:solidFill>
                <a:latin typeface="Times" charset="0"/>
                <a:ea typeface="ＭＳ Ｐゴシック" charset="0"/>
              </a:defRPr>
            </a:lvl7pPr>
            <a:lvl8pPr>
              <a:defRPr sz="2000">
                <a:solidFill>
                  <a:schemeClr val="tx1"/>
                </a:solidFill>
                <a:latin typeface="Times" charset="0"/>
                <a:ea typeface="ＭＳ Ｐゴシック" charset="0"/>
              </a:defRPr>
            </a:lvl8pPr>
            <a:lvl9pPr>
              <a:defRPr sz="2000">
                <a:solidFill>
                  <a:schemeClr val="tx1"/>
                </a:solidFill>
                <a:latin typeface="Times" charset="0"/>
                <a:ea typeface="ＭＳ Ｐゴシック" charset="0"/>
              </a:defRPr>
            </a:lvl9pPr>
          </a:lstStyle>
          <a:p>
            <a:pPr>
              <a:spcBef>
                <a:spcPts val="2040"/>
              </a:spcBef>
              <a:spcAft>
                <a:spcPts val="600"/>
              </a:spcAft>
            </a:pPr>
            <a:r>
              <a:rPr lang="en-US" sz="2000" dirty="0" smtClean="0">
                <a:solidFill>
                  <a:schemeClr val="bg2"/>
                </a:solidFill>
                <a:latin typeface="Comic Sans MS"/>
                <a:cs typeface="Comic Sans MS"/>
              </a:rPr>
              <a:t>Informal </a:t>
            </a:r>
            <a:r>
              <a:rPr lang="en-US" sz="2000" dirty="0" err="1" smtClean="0">
                <a:solidFill>
                  <a:schemeClr val="bg2"/>
                </a:solidFill>
                <a:latin typeface="Comic Sans MS"/>
                <a:cs typeface="Comic Sans MS"/>
              </a:rPr>
              <a:t>Carers</a:t>
            </a:r>
            <a:endParaRPr lang="en-US" sz="2000" dirty="0">
              <a:solidFill>
                <a:schemeClr val="bg2"/>
              </a:solidFill>
              <a:latin typeface="Comic Sans MS"/>
              <a:cs typeface="Comic Sans MS"/>
            </a:endParaRPr>
          </a:p>
        </p:txBody>
      </p:sp>
      <p:sp>
        <p:nvSpPr>
          <p:cNvPr id="25" name="Text Box 9"/>
          <p:cNvSpPr txBox="1">
            <a:spLocks noChangeArrowheads="1"/>
          </p:cNvSpPr>
          <p:nvPr/>
        </p:nvSpPr>
        <p:spPr bwMode="auto">
          <a:xfrm>
            <a:off x="395536" y="4407495"/>
            <a:ext cx="2881064" cy="40011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3200">
                <a:solidFill>
                  <a:schemeClr val="tx1"/>
                </a:solidFill>
                <a:latin typeface="Times" charset="0"/>
                <a:ea typeface="ＭＳ Ｐゴシック" charset="0"/>
              </a:defRPr>
            </a:lvl1pPr>
            <a:lvl2pPr>
              <a:defRPr sz="28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000">
                <a:solidFill>
                  <a:schemeClr val="tx1"/>
                </a:solidFill>
                <a:latin typeface="Times" charset="0"/>
                <a:ea typeface="ＭＳ Ｐゴシック" charset="0"/>
              </a:defRPr>
            </a:lvl4pPr>
            <a:lvl5pPr>
              <a:defRPr sz="2000">
                <a:solidFill>
                  <a:schemeClr val="tx1"/>
                </a:solidFill>
                <a:latin typeface="Times" charset="0"/>
                <a:ea typeface="ＭＳ Ｐゴシック" charset="0"/>
              </a:defRPr>
            </a:lvl5pPr>
            <a:lvl6pPr>
              <a:defRPr sz="2000">
                <a:solidFill>
                  <a:schemeClr val="tx1"/>
                </a:solidFill>
                <a:latin typeface="Times" charset="0"/>
                <a:ea typeface="ＭＳ Ｐゴシック" charset="0"/>
              </a:defRPr>
            </a:lvl6pPr>
            <a:lvl7pPr>
              <a:defRPr sz="2000">
                <a:solidFill>
                  <a:schemeClr val="tx1"/>
                </a:solidFill>
                <a:latin typeface="Times" charset="0"/>
                <a:ea typeface="ＭＳ Ｐゴシック" charset="0"/>
              </a:defRPr>
            </a:lvl7pPr>
            <a:lvl8pPr>
              <a:defRPr sz="2000">
                <a:solidFill>
                  <a:schemeClr val="tx1"/>
                </a:solidFill>
                <a:latin typeface="Times" charset="0"/>
                <a:ea typeface="ＭＳ Ｐゴシック" charset="0"/>
              </a:defRPr>
            </a:lvl8pPr>
            <a:lvl9pPr>
              <a:defRPr sz="2000">
                <a:solidFill>
                  <a:schemeClr val="tx1"/>
                </a:solidFill>
                <a:latin typeface="Times" charset="0"/>
                <a:ea typeface="ＭＳ Ｐゴシック" charset="0"/>
              </a:defRPr>
            </a:lvl9pPr>
          </a:lstStyle>
          <a:p>
            <a:pPr>
              <a:spcBef>
                <a:spcPct val="50000"/>
              </a:spcBef>
            </a:pPr>
            <a:r>
              <a:rPr lang="en-US" sz="2000" smtClean="0">
                <a:solidFill>
                  <a:srgbClr val="B9D3D0"/>
                </a:solidFill>
                <a:latin typeface="Comic Sans MS"/>
                <a:cs typeface="Comic Sans MS"/>
              </a:rPr>
              <a:t>Health professionals</a:t>
            </a:r>
            <a:endParaRPr lang="en-US" sz="2000">
              <a:solidFill>
                <a:srgbClr val="B9D3D0"/>
              </a:solidFill>
              <a:latin typeface="Comic Sans MS"/>
              <a:cs typeface="Comic Sans MS"/>
            </a:endParaRPr>
          </a:p>
        </p:txBody>
      </p:sp>
      <p:sp>
        <p:nvSpPr>
          <p:cNvPr id="26" name="Text Box 11"/>
          <p:cNvSpPr txBox="1">
            <a:spLocks noChangeArrowheads="1"/>
          </p:cNvSpPr>
          <p:nvPr/>
        </p:nvSpPr>
        <p:spPr bwMode="auto">
          <a:xfrm>
            <a:off x="395536" y="5635625"/>
            <a:ext cx="3888432" cy="40011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3200">
                <a:solidFill>
                  <a:schemeClr val="tx1"/>
                </a:solidFill>
                <a:latin typeface="Times" charset="0"/>
                <a:ea typeface="ＭＳ Ｐゴシック" charset="0"/>
              </a:defRPr>
            </a:lvl1pPr>
            <a:lvl2pPr>
              <a:defRPr sz="28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000">
                <a:solidFill>
                  <a:schemeClr val="tx1"/>
                </a:solidFill>
                <a:latin typeface="Times" charset="0"/>
                <a:ea typeface="ＭＳ Ｐゴシック" charset="0"/>
              </a:defRPr>
            </a:lvl4pPr>
            <a:lvl5pPr>
              <a:defRPr sz="2000">
                <a:solidFill>
                  <a:schemeClr val="tx1"/>
                </a:solidFill>
                <a:latin typeface="Times" charset="0"/>
                <a:ea typeface="ＭＳ Ｐゴシック" charset="0"/>
              </a:defRPr>
            </a:lvl5pPr>
            <a:lvl6pPr>
              <a:defRPr sz="2000">
                <a:solidFill>
                  <a:schemeClr val="tx1"/>
                </a:solidFill>
                <a:latin typeface="Times" charset="0"/>
                <a:ea typeface="ＭＳ Ｐゴシック" charset="0"/>
              </a:defRPr>
            </a:lvl6pPr>
            <a:lvl7pPr>
              <a:defRPr sz="2000">
                <a:solidFill>
                  <a:schemeClr val="tx1"/>
                </a:solidFill>
                <a:latin typeface="Times" charset="0"/>
                <a:ea typeface="ＭＳ Ｐゴシック" charset="0"/>
              </a:defRPr>
            </a:lvl7pPr>
            <a:lvl8pPr>
              <a:defRPr sz="2000">
                <a:solidFill>
                  <a:schemeClr val="tx1"/>
                </a:solidFill>
                <a:latin typeface="Times" charset="0"/>
                <a:ea typeface="ＭＳ Ｐゴシック" charset="0"/>
              </a:defRPr>
            </a:lvl8pPr>
            <a:lvl9pPr>
              <a:defRPr sz="2000">
                <a:solidFill>
                  <a:schemeClr val="tx1"/>
                </a:solidFill>
                <a:latin typeface="Times" charset="0"/>
                <a:ea typeface="ＭＳ Ｐゴシック" charset="0"/>
              </a:defRPr>
            </a:lvl9pPr>
          </a:lstStyle>
          <a:p>
            <a:pPr>
              <a:spcBef>
                <a:spcPct val="50000"/>
              </a:spcBef>
            </a:pPr>
            <a:r>
              <a:rPr lang="en-US" sz="2000" dirty="0" smtClean="0">
                <a:solidFill>
                  <a:srgbClr val="F4A153"/>
                </a:solidFill>
                <a:latin typeface="Comic Sans MS"/>
                <a:cs typeface="Comic Sans MS"/>
              </a:rPr>
              <a:t>Stakeholders</a:t>
            </a:r>
            <a:r>
              <a:rPr lang="en-US" sz="1600" dirty="0" smtClean="0">
                <a:solidFill>
                  <a:srgbClr val="F4A153"/>
                </a:solidFill>
                <a:latin typeface="Comic Sans MS"/>
                <a:cs typeface="Comic Sans MS"/>
              </a:rPr>
              <a:t>–internal and external</a:t>
            </a:r>
            <a:endParaRPr lang="en-US" sz="1600" dirty="0">
              <a:solidFill>
                <a:srgbClr val="F4A153"/>
              </a:solidFill>
              <a:latin typeface="Comic Sans MS"/>
              <a:cs typeface="Comic Sans MS"/>
            </a:endParaRPr>
          </a:p>
        </p:txBody>
      </p:sp>
      <p:sp>
        <p:nvSpPr>
          <p:cNvPr id="27" name="Text Box 12"/>
          <p:cNvSpPr txBox="1">
            <a:spLocks noChangeArrowheads="1"/>
          </p:cNvSpPr>
          <p:nvPr/>
        </p:nvSpPr>
        <p:spPr bwMode="auto">
          <a:xfrm>
            <a:off x="6877050" y="3429000"/>
            <a:ext cx="2266950" cy="92333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3200">
                <a:solidFill>
                  <a:schemeClr val="tx1"/>
                </a:solidFill>
                <a:latin typeface="Times" charset="0"/>
                <a:ea typeface="ＭＳ Ｐゴシック" charset="0"/>
              </a:defRPr>
            </a:lvl1pPr>
            <a:lvl2pPr>
              <a:defRPr sz="28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000">
                <a:solidFill>
                  <a:schemeClr val="tx1"/>
                </a:solidFill>
                <a:latin typeface="Times" charset="0"/>
                <a:ea typeface="ＭＳ Ｐゴシック" charset="0"/>
              </a:defRPr>
            </a:lvl4pPr>
            <a:lvl5pPr>
              <a:defRPr sz="2000">
                <a:solidFill>
                  <a:schemeClr val="tx1"/>
                </a:solidFill>
                <a:latin typeface="Times" charset="0"/>
                <a:ea typeface="ＭＳ Ｐゴシック" charset="0"/>
              </a:defRPr>
            </a:lvl5pPr>
            <a:lvl6pPr>
              <a:defRPr sz="2000">
                <a:solidFill>
                  <a:schemeClr val="tx1"/>
                </a:solidFill>
                <a:latin typeface="Times" charset="0"/>
                <a:ea typeface="ＭＳ Ｐゴシック" charset="0"/>
              </a:defRPr>
            </a:lvl6pPr>
            <a:lvl7pPr>
              <a:defRPr sz="2000">
                <a:solidFill>
                  <a:schemeClr val="tx1"/>
                </a:solidFill>
                <a:latin typeface="Times" charset="0"/>
                <a:ea typeface="ＭＳ Ｐゴシック" charset="0"/>
              </a:defRPr>
            </a:lvl7pPr>
            <a:lvl8pPr>
              <a:defRPr sz="2000">
                <a:solidFill>
                  <a:schemeClr val="tx1"/>
                </a:solidFill>
                <a:latin typeface="Times" charset="0"/>
                <a:ea typeface="ＭＳ Ｐゴシック" charset="0"/>
              </a:defRPr>
            </a:lvl8pPr>
            <a:lvl9pPr>
              <a:defRPr sz="2000">
                <a:solidFill>
                  <a:schemeClr val="tx1"/>
                </a:solidFill>
                <a:latin typeface="Times" charset="0"/>
                <a:ea typeface="ＭＳ Ｐゴシック" charset="0"/>
              </a:defRPr>
            </a:lvl9pPr>
          </a:lstStyle>
          <a:p>
            <a:pPr>
              <a:spcBef>
                <a:spcPts val="360"/>
              </a:spcBef>
            </a:pPr>
            <a:r>
              <a:rPr lang="en-US" sz="1200" dirty="0" smtClean="0">
                <a:solidFill>
                  <a:srgbClr val="626878"/>
                </a:solidFill>
                <a:latin typeface="Comic Sans MS" charset="0"/>
              </a:rPr>
              <a:t>dementia /cognitive decline, </a:t>
            </a:r>
          </a:p>
          <a:p>
            <a:pPr>
              <a:spcBef>
                <a:spcPts val="360"/>
              </a:spcBef>
            </a:pPr>
            <a:r>
              <a:rPr lang="en-US" sz="1200" dirty="0" smtClean="0">
                <a:solidFill>
                  <a:srgbClr val="626878"/>
                </a:solidFill>
                <a:latin typeface="Comic Sans MS" charset="0"/>
              </a:rPr>
              <a:t>spouse - partner, children, grandchildren and friends</a:t>
            </a:r>
          </a:p>
          <a:p>
            <a:pPr>
              <a:spcBef>
                <a:spcPts val="360"/>
              </a:spcBef>
            </a:pPr>
            <a:endParaRPr lang="en-US" sz="1200" dirty="0">
              <a:solidFill>
                <a:srgbClr val="626878"/>
              </a:solidFill>
              <a:latin typeface="Comic Sans MS" charset="0"/>
            </a:endParaRPr>
          </a:p>
        </p:txBody>
      </p:sp>
      <p:sp>
        <p:nvSpPr>
          <p:cNvPr id="28" name="Text Box 13"/>
          <p:cNvSpPr txBox="1">
            <a:spLocks noChangeArrowheads="1"/>
          </p:cNvSpPr>
          <p:nvPr/>
        </p:nvSpPr>
        <p:spPr bwMode="auto">
          <a:xfrm>
            <a:off x="6012160" y="4706560"/>
            <a:ext cx="2736304" cy="73866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nchor="ctr">
            <a:spAutoFit/>
          </a:bodyPr>
          <a:lstStyle>
            <a:lvl1pPr>
              <a:defRPr sz="3200">
                <a:solidFill>
                  <a:schemeClr val="tx1"/>
                </a:solidFill>
                <a:latin typeface="Times" charset="0"/>
                <a:ea typeface="ＭＳ Ｐゴシック" charset="0"/>
              </a:defRPr>
            </a:lvl1pPr>
            <a:lvl2pPr>
              <a:defRPr sz="28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000">
                <a:solidFill>
                  <a:schemeClr val="tx1"/>
                </a:solidFill>
                <a:latin typeface="Times" charset="0"/>
                <a:ea typeface="ＭＳ Ｐゴシック" charset="0"/>
              </a:defRPr>
            </a:lvl4pPr>
            <a:lvl5pPr>
              <a:defRPr sz="2000">
                <a:solidFill>
                  <a:schemeClr val="tx1"/>
                </a:solidFill>
                <a:latin typeface="Times" charset="0"/>
                <a:ea typeface="ＭＳ Ｐゴシック" charset="0"/>
              </a:defRPr>
            </a:lvl5pPr>
            <a:lvl6pPr>
              <a:defRPr sz="2000">
                <a:solidFill>
                  <a:schemeClr val="tx1"/>
                </a:solidFill>
                <a:latin typeface="Times" charset="0"/>
                <a:ea typeface="ＭＳ Ｐゴシック" charset="0"/>
              </a:defRPr>
            </a:lvl6pPr>
            <a:lvl7pPr>
              <a:defRPr sz="2000">
                <a:solidFill>
                  <a:schemeClr val="tx1"/>
                </a:solidFill>
                <a:latin typeface="Times" charset="0"/>
                <a:ea typeface="ＭＳ Ｐゴシック" charset="0"/>
              </a:defRPr>
            </a:lvl7pPr>
            <a:lvl8pPr>
              <a:defRPr sz="2000">
                <a:solidFill>
                  <a:schemeClr val="tx1"/>
                </a:solidFill>
                <a:latin typeface="Times" charset="0"/>
                <a:ea typeface="ＭＳ Ｐゴシック" charset="0"/>
              </a:defRPr>
            </a:lvl8pPr>
            <a:lvl9pPr>
              <a:defRPr sz="2000">
                <a:solidFill>
                  <a:schemeClr val="tx1"/>
                </a:solidFill>
                <a:latin typeface="Times" charset="0"/>
                <a:ea typeface="ＭＳ Ｐゴシック" charset="0"/>
              </a:defRPr>
            </a:lvl9pPr>
          </a:lstStyle>
          <a:p>
            <a:pPr>
              <a:spcBef>
                <a:spcPts val="360"/>
              </a:spcBef>
            </a:pPr>
            <a:r>
              <a:rPr lang="en-US" sz="1200" dirty="0">
                <a:solidFill>
                  <a:srgbClr val="B9D3D0"/>
                </a:solidFill>
                <a:latin typeface="Comic Sans MS" charset="0"/>
              </a:rPr>
              <a:t>occupational therapists, RN, </a:t>
            </a:r>
            <a:r>
              <a:rPr lang="en-US" sz="1200" dirty="0" smtClean="0">
                <a:solidFill>
                  <a:srgbClr val="B9D3D0"/>
                </a:solidFill>
                <a:latin typeface="Comic Sans MS" charset="0"/>
              </a:rPr>
              <a:t>GP,</a:t>
            </a:r>
          </a:p>
          <a:p>
            <a:pPr>
              <a:spcBef>
                <a:spcPts val="360"/>
              </a:spcBef>
            </a:pPr>
            <a:r>
              <a:rPr lang="en-US" sz="1200" dirty="0" smtClean="0">
                <a:solidFill>
                  <a:srgbClr val="B9D3D0"/>
                </a:solidFill>
                <a:latin typeface="Comic Sans MS" charset="0"/>
              </a:rPr>
              <a:t>allied health professionals, </a:t>
            </a:r>
          </a:p>
          <a:p>
            <a:pPr>
              <a:spcBef>
                <a:spcPts val="360"/>
              </a:spcBef>
            </a:pPr>
            <a:r>
              <a:rPr lang="en-US" sz="1200" dirty="0" smtClean="0">
                <a:solidFill>
                  <a:srgbClr val="B9D3D0"/>
                </a:solidFill>
                <a:latin typeface="Comic Sans MS" charset="0"/>
              </a:rPr>
              <a:t>home health </a:t>
            </a:r>
            <a:r>
              <a:rPr lang="en-US" sz="1200" dirty="0" err="1" smtClean="0">
                <a:solidFill>
                  <a:srgbClr val="B9D3D0"/>
                </a:solidFill>
                <a:latin typeface="Comic Sans MS" charset="0"/>
              </a:rPr>
              <a:t>carer</a:t>
            </a:r>
            <a:r>
              <a:rPr lang="en-US" sz="1200" dirty="0" smtClean="0">
                <a:solidFill>
                  <a:srgbClr val="B9D3D0"/>
                </a:solidFill>
                <a:latin typeface="Comic Sans MS" charset="0"/>
              </a:rPr>
              <a:t>/practical help</a:t>
            </a:r>
          </a:p>
        </p:txBody>
      </p:sp>
      <p:sp>
        <p:nvSpPr>
          <p:cNvPr id="29" name="Text Box 14"/>
          <p:cNvSpPr txBox="1">
            <a:spLocks noChangeArrowheads="1"/>
          </p:cNvSpPr>
          <p:nvPr/>
        </p:nvSpPr>
        <p:spPr bwMode="auto">
          <a:xfrm>
            <a:off x="5580112" y="5877272"/>
            <a:ext cx="3563888" cy="83099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3200">
                <a:solidFill>
                  <a:schemeClr val="tx1"/>
                </a:solidFill>
                <a:latin typeface="Times" charset="0"/>
                <a:ea typeface="ＭＳ Ｐゴシック" charset="0"/>
              </a:defRPr>
            </a:lvl1pPr>
            <a:lvl2pPr>
              <a:defRPr sz="28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000">
                <a:solidFill>
                  <a:schemeClr val="tx1"/>
                </a:solidFill>
                <a:latin typeface="Times" charset="0"/>
                <a:ea typeface="ＭＳ Ｐゴシック" charset="0"/>
              </a:defRPr>
            </a:lvl4pPr>
            <a:lvl5pPr>
              <a:defRPr sz="2000">
                <a:solidFill>
                  <a:schemeClr val="tx1"/>
                </a:solidFill>
                <a:latin typeface="Times" charset="0"/>
                <a:ea typeface="ＭＳ Ｐゴシック" charset="0"/>
              </a:defRPr>
            </a:lvl5pPr>
            <a:lvl6pPr>
              <a:defRPr sz="2000">
                <a:solidFill>
                  <a:schemeClr val="tx1"/>
                </a:solidFill>
                <a:latin typeface="Times" charset="0"/>
                <a:ea typeface="ＭＳ Ｐゴシック" charset="0"/>
              </a:defRPr>
            </a:lvl6pPr>
            <a:lvl7pPr>
              <a:defRPr sz="2000">
                <a:solidFill>
                  <a:schemeClr val="tx1"/>
                </a:solidFill>
                <a:latin typeface="Times" charset="0"/>
                <a:ea typeface="ＭＳ Ｐゴシック" charset="0"/>
              </a:defRPr>
            </a:lvl7pPr>
            <a:lvl8pPr>
              <a:defRPr sz="2000">
                <a:solidFill>
                  <a:schemeClr val="tx1"/>
                </a:solidFill>
                <a:latin typeface="Times" charset="0"/>
                <a:ea typeface="ＭＳ Ｐゴシック" charset="0"/>
              </a:defRPr>
            </a:lvl8pPr>
            <a:lvl9pPr>
              <a:defRPr sz="2000">
                <a:solidFill>
                  <a:schemeClr val="tx1"/>
                </a:solidFill>
                <a:latin typeface="Times" charset="0"/>
                <a:ea typeface="ＭＳ Ｐゴシック" charset="0"/>
              </a:defRPr>
            </a:lvl9pPr>
          </a:lstStyle>
          <a:p>
            <a:pPr>
              <a:spcBef>
                <a:spcPct val="50000"/>
              </a:spcBef>
            </a:pPr>
            <a:r>
              <a:rPr lang="en-US" sz="1200" dirty="0" smtClean="0">
                <a:solidFill>
                  <a:srgbClr val="F4A153"/>
                </a:solidFill>
                <a:latin typeface="Comic Sans MS" charset="0"/>
              </a:rPr>
              <a:t>council of elders, disabled, peer groups</a:t>
            </a:r>
          </a:p>
          <a:p>
            <a:pPr>
              <a:spcBef>
                <a:spcPct val="50000"/>
              </a:spcBef>
            </a:pPr>
            <a:r>
              <a:rPr lang="en-US" sz="1200" dirty="0" smtClean="0">
                <a:solidFill>
                  <a:srgbClr val="F4A153"/>
                </a:solidFill>
                <a:latin typeface="Comic Sans MS" charset="0"/>
              </a:rPr>
              <a:t>administrators and politicians locally </a:t>
            </a:r>
            <a:r>
              <a:rPr lang="en-US" sz="1200" dirty="0" smtClean="0">
                <a:solidFill>
                  <a:srgbClr val="F4A153"/>
                </a:solidFill>
                <a:latin typeface="Comic Sans MS" charset="0"/>
                <a:sym typeface="Wingdings"/>
              </a:rPr>
              <a:t> </a:t>
            </a:r>
            <a:r>
              <a:rPr lang="en-US" sz="1200" dirty="0" smtClean="0">
                <a:solidFill>
                  <a:srgbClr val="F4A153"/>
                </a:solidFill>
                <a:latin typeface="Comic Sans MS" charset="0"/>
              </a:rPr>
              <a:t>global, </a:t>
            </a:r>
          </a:p>
          <a:p>
            <a:pPr>
              <a:spcBef>
                <a:spcPct val="50000"/>
              </a:spcBef>
            </a:pPr>
            <a:r>
              <a:rPr lang="en-US" sz="1200" dirty="0" smtClean="0">
                <a:solidFill>
                  <a:srgbClr val="F4A153"/>
                </a:solidFill>
                <a:latin typeface="Comic Sans MS" charset="0"/>
              </a:rPr>
              <a:t>decision makers, opinion leaders, architects,</a:t>
            </a:r>
            <a:endParaRPr lang="en-US" sz="1200" dirty="0">
              <a:solidFill>
                <a:srgbClr val="F4A153"/>
              </a:solidFill>
              <a:latin typeface="Comic Sans MS" charset="0"/>
            </a:endParaRPr>
          </a:p>
        </p:txBody>
      </p:sp>
    </p:spTree>
    <p:extLst>
      <p:ext uri="{BB962C8B-B14F-4D97-AF65-F5344CB8AC3E}">
        <p14:creationId xmlns:p14="http://schemas.microsoft.com/office/powerpoint/2010/main" val="1443952796"/>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HoCare_PPT_Template">
  <a:themeElements>
    <a:clrScheme name="Interreg Europe">
      <a:dk1>
        <a:sysClr val="windowText" lastClr="000000"/>
      </a:dk1>
      <a:lt1>
        <a:sysClr val="window" lastClr="FFFFFF"/>
      </a:lt1>
      <a:dk2>
        <a:srgbClr val="1F497D"/>
      </a:dk2>
      <a:lt2>
        <a:srgbClr val="EEECE1"/>
      </a:lt2>
      <a:accent1>
        <a:srgbClr val="FDC609"/>
      </a:accent1>
      <a:accent2>
        <a:srgbClr val="98C222"/>
      </a:accent2>
      <a:accent3>
        <a:srgbClr val="159960"/>
      </a:accent3>
      <a:accent4>
        <a:srgbClr val="21B7CF"/>
      </a:accent4>
      <a:accent5>
        <a:srgbClr val="000099"/>
      </a:accent5>
      <a:accent6>
        <a:srgbClr val="FFCC00"/>
      </a:accent6>
      <a:hlink>
        <a:srgbClr val="363438"/>
      </a:hlink>
      <a:folHlink>
        <a:srgbClr val="000099"/>
      </a:folHlink>
    </a:clrScheme>
    <a:fontScheme name="Office Classique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INNOVATION_project" id="{D566045A-B5EE-4175-80AB-788B31C08BC2}" vid="{58D04002-1A63-4954-8F58-322AD3FBA6B3}"/>
    </a:ext>
  </a:extLst>
</a:theme>
</file>

<file path=ppt/theme/theme2.xml><?xml version="1.0" encoding="utf-8"?>
<a:theme xmlns:a="http://schemas.openxmlformats.org/drawingml/2006/main" name="CONTENT page">
  <a:themeElements>
    <a:clrScheme name="Interreg Europe">
      <a:dk1>
        <a:sysClr val="windowText" lastClr="000000"/>
      </a:dk1>
      <a:lt1>
        <a:sysClr val="window" lastClr="FFFFFF"/>
      </a:lt1>
      <a:dk2>
        <a:srgbClr val="1F497D"/>
      </a:dk2>
      <a:lt2>
        <a:srgbClr val="EEECE1"/>
      </a:lt2>
      <a:accent1>
        <a:srgbClr val="FDC609"/>
      </a:accent1>
      <a:accent2>
        <a:srgbClr val="98C222"/>
      </a:accent2>
      <a:accent3>
        <a:srgbClr val="159960"/>
      </a:accent3>
      <a:accent4>
        <a:srgbClr val="21B7CF"/>
      </a:accent4>
      <a:accent5>
        <a:srgbClr val="000099"/>
      </a:accent5>
      <a:accent6>
        <a:srgbClr val="FFCC00"/>
      </a:accent6>
      <a:hlink>
        <a:srgbClr val="363438"/>
      </a:hlink>
      <a:folHlink>
        <a:srgbClr val="000099"/>
      </a:folHlink>
    </a:clrScheme>
    <a:fontScheme name="Office Classique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INNOVATION_project" id="{D566045A-B5EE-4175-80AB-788B31C08BC2}" vid="{F84AA13F-568C-44F3-B479-C6A9A114AE49}"/>
    </a:ext>
  </a:extLst>
</a:theme>
</file>

<file path=ppt/theme/theme3.xml><?xml version="1.0" encoding="utf-8"?>
<a:theme xmlns:a="http://schemas.openxmlformats.org/drawingml/2006/main" name="IMAGE">
  <a:themeElements>
    <a:clrScheme name="Interreg Europe">
      <a:dk1>
        <a:sysClr val="windowText" lastClr="000000"/>
      </a:dk1>
      <a:lt1>
        <a:sysClr val="window" lastClr="FFFFFF"/>
      </a:lt1>
      <a:dk2>
        <a:srgbClr val="1F497D"/>
      </a:dk2>
      <a:lt2>
        <a:srgbClr val="EEECE1"/>
      </a:lt2>
      <a:accent1>
        <a:srgbClr val="FDC609"/>
      </a:accent1>
      <a:accent2>
        <a:srgbClr val="98C222"/>
      </a:accent2>
      <a:accent3>
        <a:srgbClr val="159960"/>
      </a:accent3>
      <a:accent4>
        <a:srgbClr val="21B7CF"/>
      </a:accent4>
      <a:accent5>
        <a:srgbClr val="000099"/>
      </a:accent5>
      <a:accent6>
        <a:srgbClr val="FFCC00"/>
      </a:accent6>
      <a:hlink>
        <a:srgbClr val="363438"/>
      </a:hlink>
      <a:folHlink>
        <a:srgbClr val="000099"/>
      </a:folHlink>
    </a:clrScheme>
    <a:fontScheme name="Office Classique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INNOVATION_project" id="{D566045A-B5EE-4175-80AB-788B31C08BC2}" vid="{8A8BA56D-941A-4829-984E-DE6AE4C8B7C7}"/>
    </a:ext>
  </a:extLst>
</a:theme>
</file>

<file path=ppt/theme/theme4.xml><?xml version="1.0" encoding="utf-8"?>
<a:theme xmlns:a="http://schemas.openxmlformats.org/drawingml/2006/main" name="BLOCK page ">
  <a:themeElements>
    <a:clrScheme name="Interreg Europe">
      <a:dk1>
        <a:sysClr val="windowText" lastClr="000000"/>
      </a:dk1>
      <a:lt1>
        <a:sysClr val="window" lastClr="FFFFFF"/>
      </a:lt1>
      <a:dk2>
        <a:srgbClr val="1F497D"/>
      </a:dk2>
      <a:lt2>
        <a:srgbClr val="EEECE1"/>
      </a:lt2>
      <a:accent1>
        <a:srgbClr val="FDC609"/>
      </a:accent1>
      <a:accent2>
        <a:srgbClr val="98C222"/>
      </a:accent2>
      <a:accent3>
        <a:srgbClr val="159960"/>
      </a:accent3>
      <a:accent4>
        <a:srgbClr val="21B7CF"/>
      </a:accent4>
      <a:accent5>
        <a:srgbClr val="000099"/>
      </a:accent5>
      <a:accent6>
        <a:srgbClr val="FFCC00"/>
      </a:accent6>
      <a:hlink>
        <a:srgbClr val="363438"/>
      </a:hlink>
      <a:folHlink>
        <a:srgbClr val="000099"/>
      </a:folHlink>
    </a:clrScheme>
    <a:fontScheme name="Office Classique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INNOVATION_project" id="{D566045A-B5EE-4175-80AB-788B31C08BC2}" vid="{3B69396B-88D0-48A1-A56D-80135871358D}"/>
    </a:ext>
  </a:ext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HoCare_PPT_Template</Template>
  <TotalTime>176</TotalTime>
  <Words>1396</Words>
  <Application>Microsoft Macintosh PowerPoint</Application>
  <PresentationFormat>On-screen Show (4:3)</PresentationFormat>
  <Paragraphs>169</Paragraphs>
  <Slides>19</Slides>
  <Notes>3</Notes>
  <HiddenSlides>0</HiddenSlides>
  <MMClips>0</MMClips>
  <ScaleCrop>false</ScaleCrop>
  <HeadingPairs>
    <vt:vector size="4" baseType="variant">
      <vt:variant>
        <vt:lpstr>Theme</vt:lpstr>
      </vt:variant>
      <vt:variant>
        <vt:i4>4</vt:i4>
      </vt:variant>
      <vt:variant>
        <vt:lpstr>Slide Titles</vt:lpstr>
      </vt:variant>
      <vt:variant>
        <vt:i4>19</vt:i4>
      </vt:variant>
    </vt:vector>
  </HeadingPairs>
  <TitlesOfParts>
    <vt:vector size="23" baseType="lpstr">
      <vt:lpstr>HoCare_PPT_Template</vt:lpstr>
      <vt:lpstr>CONTENT page</vt:lpstr>
      <vt:lpstr>IMAGE</vt:lpstr>
      <vt:lpstr>BLOCK page </vt:lpstr>
      <vt:lpstr>CarerSupport – an example of GP in Romania</vt:lpstr>
      <vt:lpstr>Who we are? </vt:lpstr>
      <vt:lpstr>AAIF’s Specific Profile </vt:lpstr>
      <vt:lpstr>AAIF’s Specific Profile (2)</vt:lpstr>
      <vt:lpstr>AAIF:  A Romanian Pilot Site of E-Health Platforms Evaluation and Validation for Ambient Assisted Living projects (AAL)</vt:lpstr>
      <vt:lpstr>CarerSupport: A Platform for informal carers’ training and collaboration </vt:lpstr>
      <vt:lpstr>General Data about the CarerSupport Project</vt:lpstr>
      <vt:lpstr>Main Objective of the CarerSupport Project</vt:lpstr>
      <vt:lpstr> Recruitment and Mobilization</vt:lpstr>
      <vt:lpstr>Multi – facet evaluation perspectives</vt:lpstr>
      <vt:lpstr>The AAIF’s contribution to this Project</vt:lpstr>
      <vt:lpstr>Benefits for the family members acting as carers / accompanying persons</vt:lpstr>
      <vt:lpstr>CarerSupport Platform Content</vt:lpstr>
      <vt:lpstr>Platform benefits 1) For the Patients:</vt:lpstr>
      <vt:lpstr>Platform benefits 2) For the Informal Carers: </vt:lpstr>
      <vt:lpstr>Platform benefits 3) For the Formal Carers (taking care of patients with AD):</vt:lpstr>
      <vt:lpstr>Platform Benefits: 4) For the society </vt:lpstr>
      <vt:lpstr>In conclusion:</vt:lpstr>
      <vt:lpstr>Thank you! </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PowerPointova predstavitev</dc:title>
  <dc:creator>Anas</dc:creator>
  <cp:lastModifiedBy>Mircea Marzan</cp:lastModifiedBy>
  <cp:revision>16</cp:revision>
  <dcterms:created xsi:type="dcterms:W3CDTF">2016-05-25T15:05:31Z</dcterms:created>
  <dcterms:modified xsi:type="dcterms:W3CDTF">2017-01-23T10:45:51Z</dcterms:modified>
</cp:coreProperties>
</file>