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9"/>
  </p:notesMasterIdLst>
  <p:sldIdLst>
    <p:sldId id="257" r:id="rId5"/>
    <p:sldId id="261" r:id="rId6"/>
    <p:sldId id="262" r:id="rId7"/>
    <p:sldId id="259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.michal" initials="MStefa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75" autoAdjust="0"/>
  </p:normalViewPr>
  <p:slideViewPr>
    <p:cSldViewPr>
      <p:cViewPr varScale="1">
        <p:scale>
          <a:sx n="91" d="100"/>
          <a:sy n="91" d="100"/>
        </p:scale>
        <p:origin x="70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16/01/2017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m-aging.si/language/en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00062" y="4941168"/>
            <a:ext cx="7272338" cy="217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cs-CZ" altLang="sl-SI" dirty="0" err="1" smtClean="0"/>
              <a:t>Good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practice</a:t>
            </a:r>
            <a:r>
              <a:rPr lang="cs-CZ" altLang="sl-SI" dirty="0"/>
              <a:t>:</a:t>
            </a:r>
            <a:r>
              <a:rPr lang="cs-CZ" altLang="sl-SI" dirty="0" smtClean="0"/>
              <a:t> PROJECT </a:t>
            </a:r>
            <a:endParaRPr lang="en-GB" altLang="sl-SI" dirty="0" smtClean="0"/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251521" y="4022689"/>
            <a:ext cx="8892479" cy="2849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Digital inclusion and active ageing: Developing a user-</a:t>
            </a:r>
            <a:r>
              <a:rPr lang="en-GB" dirty="0" err="1"/>
              <a:t>centered</a:t>
            </a:r>
            <a:r>
              <a:rPr lang="en-GB" dirty="0"/>
              <a:t> methodological approach to investigate the use of mobile phones among older people</a:t>
            </a:r>
            <a:endParaRPr lang="en-GB" altLang="sl-SI" sz="1800" dirty="0" smtClean="0"/>
          </a:p>
        </p:txBody>
      </p:sp>
      <p:sp>
        <p:nvSpPr>
          <p:cNvPr id="16388" name="Espace réservé du texte 9"/>
          <p:cNvSpPr>
            <a:spLocks noGrp="1"/>
          </p:cNvSpPr>
          <p:nvPr>
            <p:ph type="body" sz="quarter" idx="12"/>
          </p:nvPr>
        </p:nvSpPr>
        <p:spPr bwMode="auto">
          <a:xfrm>
            <a:off x="251521" y="5301332"/>
            <a:ext cx="8640959" cy="2879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sl-SI" b="1" dirty="0" smtClean="0"/>
              <a:t>Country: </a:t>
            </a:r>
            <a:r>
              <a:rPr lang="cs-CZ" altLang="sl-SI" b="1" dirty="0" smtClean="0"/>
              <a:t>Slovenia</a:t>
            </a:r>
            <a:endParaRPr lang="cs-CZ" altLang="sl-SI" b="1" dirty="0" smtClean="0"/>
          </a:p>
          <a:p>
            <a:r>
              <a:rPr lang="sl-SI" dirty="0" err="1" smtClean="0"/>
              <a:t>Development</a:t>
            </a:r>
            <a:r>
              <a:rPr lang="sl-SI" dirty="0" smtClean="0"/>
              <a:t> </a:t>
            </a:r>
            <a:r>
              <a:rPr lang="sl-SI" dirty="0" err="1" smtClean="0"/>
              <a:t>of</a:t>
            </a:r>
            <a:r>
              <a:rPr lang="sl-SI" dirty="0" smtClean="0"/>
              <a:t> a model </a:t>
            </a:r>
            <a:r>
              <a:rPr lang="sl-SI" dirty="0" err="1" smtClean="0"/>
              <a:t>of</a:t>
            </a:r>
            <a:r>
              <a:rPr lang="sl-SI" dirty="0" smtClean="0"/>
              <a:t> </a:t>
            </a:r>
            <a:r>
              <a:rPr lang="sl-SI" dirty="0" err="1" smtClean="0"/>
              <a:t>user</a:t>
            </a:r>
            <a:r>
              <a:rPr lang="sl-SI" dirty="0" smtClean="0"/>
              <a:t> </a:t>
            </a:r>
            <a:r>
              <a:rPr lang="sl-SI" dirty="0" err="1" smtClean="0"/>
              <a:t>involvement</a:t>
            </a:r>
            <a:r>
              <a:rPr lang="sl-SI" dirty="0" smtClean="0"/>
              <a:t> </a:t>
            </a:r>
            <a:r>
              <a:rPr lang="en-GB" dirty="0" smtClean="0"/>
              <a:t>for </a:t>
            </a:r>
            <a:r>
              <a:rPr lang="en-GB" dirty="0"/>
              <a:t>studying the needs, use, usability and benefits related to </a:t>
            </a:r>
            <a:r>
              <a:rPr lang="sl-SI" dirty="0" err="1" smtClean="0"/>
              <a:t>assistive</a:t>
            </a:r>
            <a:r>
              <a:rPr lang="sl-SI" dirty="0" smtClean="0"/>
              <a:t> </a:t>
            </a:r>
            <a:r>
              <a:rPr lang="sl-SI" dirty="0" err="1" smtClean="0"/>
              <a:t>technologies</a:t>
            </a:r>
            <a:r>
              <a:rPr lang="sl-SI" dirty="0" smtClean="0"/>
              <a:t> </a:t>
            </a:r>
            <a:r>
              <a:rPr lang="en-GB" dirty="0" smtClean="0"/>
              <a:t>integrated in </a:t>
            </a:r>
            <a:r>
              <a:rPr lang="en-GB" dirty="0"/>
              <a:t>mobile phones </a:t>
            </a:r>
            <a:endParaRPr lang="en-GB" altLang="sl-SI" dirty="0"/>
          </a:p>
          <a:p>
            <a:pPr>
              <a:buFont typeface="Arial" charset="0"/>
              <a:buNone/>
            </a:pPr>
            <a:endParaRPr lang="en-GB" altLang="sl-SI" dirty="0" smtClean="0">
              <a:solidFill>
                <a:schemeClr val="tx2"/>
              </a:solidFill>
            </a:endParaRP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49561" y="3283567"/>
            <a:ext cx="7772400" cy="795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cs-CZ" altLang="sl-SI" dirty="0" smtClean="0"/>
              <a:t>m-ageing</a:t>
            </a:r>
            <a:endParaRPr lang="fr-FR" altLang="sl-SI" dirty="0" smtClean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2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cs-CZ" dirty="0" err="1" smtClean="0"/>
              <a:t>January</a:t>
            </a:r>
            <a:r>
              <a:rPr lang="fr-FR" dirty="0" smtClean="0"/>
              <a:t>, 201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cs-CZ" dirty="0" smtClean="0">
                <a:sym typeface="Webdings" panose="05030102010509060703" pitchFamily="18" charset="2"/>
              </a:rPr>
              <a:t>1st International </a:t>
            </a:r>
            <a:r>
              <a:rPr lang="cs-CZ" dirty="0" err="1" smtClean="0">
                <a:sym typeface="Webdings" panose="05030102010509060703" pitchFamily="18" charset="2"/>
              </a:rPr>
              <a:t>thematic</a:t>
            </a:r>
            <a:r>
              <a:rPr lang="cs-CZ" dirty="0" smtClean="0">
                <a:sym typeface="Webdings" panose="05030102010509060703" pitchFamily="18" charset="2"/>
              </a:rPr>
              <a:t> workshop - Madeira</a:t>
            </a:r>
            <a:endParaRPr lang="fr-FR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 smtClean="0"/>
              <a:t>m-ageing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PROBLEM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GB" dirty="0"/>
              <a:t>The need of older adults to live at home for as long as </a:t>
            </a:r>
            <a:r>
              <a:rPr lang="en-GB" dirty="0" smtClean="0"/>
              <a:t>possible</a:t>
            </a:r>
            <a:r>
              <a:rPr lang="sl-SI" dirty="0" smtClean="0"/>
              <a:t>;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sl-SI" dirty="0" err="1" smtClean="0"/>
              <a:t>Economically</a:t>
            </a:r>
            <a:r>
              <a:rPr lang="sl-SI" dirty="0" smtClean="0"/>
              <a:t> </a:t>
            </a:r>
            <a:r>
              <a:rPr lang="en-GB" dirty="0" smtClean="0"/>
              <a:t>unsustainable </a:t>
            </a:r>
            <a:r>
              <a:rPr lang="en-GB" dirty="0"/>
              <a:t>health and social care </a:t>
            </a:r>
            <a:r>
              <a:rPr lang="en-GB" dirty="0" smtClean="0"/>
              <a:t>systems</a:t>
            </a:r>
            <a:r>
              <a:rPr lang="sl-SI" dirty="0" smtClean="0"/>
              <a:t>;</a:t>
            </a:r>
            <a:r>
              <a:rPr lang="en-GB" dirty="0" smtClean="0"/>
              <a:t> </a:t>
            </a:r>
            <a:endParaRPr lang="sl-SI" dirty="0" smtClean="0"/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sl-SI" dirty="0"/>
              <a:t>B</a:t>
            </a:r>
            <a:r>
              <a:rPr lang="en-GB" dirty="0" err="1" smtClean="0"/>
              <a:t>urdened</a:t>
            </a:r>
            <a:r>
              <a:rPr lang="en-GB" dirty="0" smtClean="0"/>
              <a:t> </a:t>
            </a:r>
            <a:r>
              <a:rPr lang="en-GB" dirty="0"/>
              <a:t>informal </a:t>
            </a:r>
            <a:r>
              <a:rPr lang="en-GB" dirty="0" smtClean="0"/>
              <a:t>carers.</a:t>
            </a: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SOLUTION</a:t>
            </a: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Model of </a:t>
            </a:r>
            <a:r>
              <a:rPr lang="cs-CZ" dirty="0"/>
              <a:t>user </a:t>
            </a:r>
            <a:r>
              <a:rPr lang="cs-CZ" dirty="0" smtClean="0"/>
              <a:t>involvement which is </a:t>
            </a:r>
            <a:r>
              <a:rPr lang="cs-CZ" dirty="0"/>
              <a:t>involving </a:t>
            </a:r>
            <a:r>
              <a:rPr lang="cs-CZ" dirty="0" smtClean="0"/>
              <a:t>older </a:t>
            </a:r>
            <a:r>
              <a:rPr lang="cs-CZ" dirty="0"/>
              <a:t>adults and informal carers </a:t>
            </a:r>
            <a:r>
              <a:rPr lang="cs-CZ" dirty="0" smtClean="0"/>
              <a:t>in 3 stages </a:t>
            </a:r>
            <a:r>
              <a:rPr lang="cs-CZ" dirty="0"/>
              <a:t>of the </a:t>
            </a:r>
            <a:r>
              <a:rPr lang="cs-CZ" dirty="0" smtClean="0"/>
              <a:t>R&amp;D: 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(</a:t>
            </a:r>
            <a:r>
              <a:rPr lang="cs-CZ" dirty="0"/>
              <a:t>1) eliciting user needs and generating design ideas; </a:t>
            </a:r>
            <a:endParaRPr lang="cs-CZ" dirty="0" smtClean="0"/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(</a:t>
            </a:r>
            <a:r>
              <a:rPr lang="cs-CZ" dirty="0"/>
              <a:t>2) evaluating selected mobile application in lab setting and real environment and generating redesign ideas; and </a:t>
            </a:r>
            <a:endParaRPr lang="cs-CZ" dirty="0" smtClean="0"/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smtClean="0"/>
              <a:t>(</a:t>
            </a:r>
            <a:r>
              <a:rPr lang="cs-CZ" dirty="0"/>
              <a:t>3) evaluating redesign ideas</a:t>
            </a:r>
            <a:r>
              <a:rPr lang="cs-CZ" dirty="0" smtClean="0"/>
              <a:t>.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IMPACT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Potential for triple-win outcome: improved QoL of older people nad informal carers, financial gains for the health and social care sector, new market opportunities. </a:t>
            </a: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TRANSFERABILITY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dirty="0">
                <a:solidFill>
                  <a:srgbClr val="1F497D"/>
                </a:solidFill>
              </a:rPr>
              <a:t>Has been (and will be) applied by other companies and researchers, as well as within EU project proposals. </a:t>
            </a: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SOURCE OF FUNDING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Slovenian National Research Agency and Simobil</a:t>
            </a:r>
            <a:endParaRPr lang="fr-FR" dirty="0">
              <a:solidFill>
                <a:srgbClr val="1F497D"/>
              </a:solidFill>
            </a:endParaRPr>
          </a:p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endParaRPr lang="en-GB" altLang="sl-SI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100" t="19001" r="28893" b="7921"/>
          <a:stretch/>
        </p:blipFill>
        <p:spPr>
          <a:xfrm>
            <a:off x="-11621" y="0"/>
            <a:ext cx="9145016" cy="6858000"/>
          </a:xfrm>
          <a:prstGeom prst="rect">
            <a:avLst/>
          </a:prstGeom>
        </p:spPr>
      </p:pic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547664" y="4365104"/>
            <a:ext cx="648072" cy="21602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253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6"/>
          <p:cNvSpPr>
            <a:spLocks noGrp="1"/>
          </p:cNvSpPr>
          <p:nvPr>
            <p:ph type="ctrTitle"/>
          </p:nvPr>
        </p:nvSpPr>
        <p:spPr bwMode="auto">
          <a:xfrm>
            <a:off x="685800" y="3344863"/>
            <a:ext cx="77724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cs-CZ" altLang="sl-SI" dirty="0"/>
              <a:t>M</a:t>
            </a:r>
            <a:r>
              <a:rPr lang="cs-CZ" altLang="sl-SI" dirty="0" smtClean="0"/>
              <a:t>ore information </a:t>
            </a:r>
            <a:r>
              <a:rPr lang="cs-CZ" altLang="sl-SI" dirty="0" smtClean="0"/>
              <a:t>…</a:t>
            </a:r>
            <a:r>
              <a:rPr lang="cs-CZ" altLang="sl-SI" dirty="0"/>
              <a:t/>
            </a:r>
            <a:br>
              <a:rPr lang="cs-CZ" altLang="sl-SI" dirty="0"/>
            </a:br>
            <a:r>
              <a:rPr lang="cs-CZ" altLang="sl-SI" dirty="0">
                <a:hlinkClick r:id="rId2"/>
              </a:rPr>
              <a:t>http://m-aging.si/language/en</a:t>
            </a:r>
            <a:r>
              <a:rPr lang="cs-CZ" altLang="sl-SI" dirty="0" smtClean="0">
                <a:hlinkClick r:id="rId2"/>
              </a:rPr>
              <a:t>/</a:t>
            </a:r>
            <a:r>
              <a:rPr lang="cs-CZ" altLang="sl-SI" dirty="0" smtClean="0"/>
              <a:t> </a:t>
            </a:r>
            <a:r>
              <a:rPr lang="cs-CZ" altLang="sl-SI" dirty="0" smtClean="0"/>
              <a:t/>
            </a:r>
            <a:br>
              <a:rPr lang="cs-CZ" altLang="sl-SI" dirty="0" smtClean="0"/>
            </a:br>
            <a:r>
              <a:rPr lang="cs-CZ" altLang="sl-SI" sz="2200" dirty="0" smtClean="0"/>
              <a:t>dr. Vesna Dolničar</a:t>
            </a:r>
            <a:r>
              <a:rPr lang="cs-CZ" altLang="sl-SI" sz="2200" dirty="0" smtClean="0"/>
              <a:t/>
            </a:r>
            <a:br>
              <a:rPr lang="cs-CZ" altLang="sl-SI" sz="2200" dirty="0" smtClean="0"/>
            </a:br>
            <a:r>
              <a:rPr lang="cs-CZ" altLang="sl-SI" sz="2200" dirty="0" smtClean="0"/>
              <a:t>University of Ljubljana, Faculty of Social Sciences, Centre for Social Informatics</a:t>
            </a:r>
            <a:r>
              <a:rPr lang="cs-CZ" altLang="sl-SI" sz="2200" dirty="0" smtClean="0"/>
              <a:t/>
            </a:r>
            <a:br>
              <a:rPr lang="cs-CZ" altLang="sl-SI" sz="2200" dirty="0" smtClean="0"/>
            </a:br>
            <a:endParaRPr lang="fr-FR" altLang="sl-SI" sz="2200" dirty="0" smtClean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149</TotalTime>
  <Words>220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Calibri</vt:lpstr>
      <vt:lpstr>Courier New</vt:lpstr>
      <vt:lpstr>Webdings</vt:lpstr>
      <vt:lpstr>Wingdings</vt:lpstr>
      <vt:lpstr>HoCare_PPT_Template</vt:lpstr>
      <vt:lpstr>CONTENT page</vt:lpstr>
      <vt:lpstr>IMAGE</vt:lpstr>
      <vt:lpstr>BLOCK page </vt:lpstr>
      <vt:lpstr>m-ageing</vt:lpstr>
      <vt:lpstr>m-ageing</vt:lpstr>
      <vt:lpstr>PowerPoint Presentation</vt:lpstr>
      <vt:lpstr>More information … http://m-aging.si/language/en/  dr. Vesna Dolničar University of Ljubljana, Faculty of Social Sciences, Centre for Social Informatics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Dolničar, Vesna</cp:lastModifiedBy>
  <cp:revision>18</cp:revision>
  <dcterms:created xsi:type="dcterms:W3CDTF">2016-05-25T15:05:31Z</dcterms:created>
  <dcterms:modified xsi:type="dcterms:W3CDTF">2017-01-16T14:31:52Z</dcterms:modified>
</cp:coreProperties>
</file>