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2"/>
  </p:notesMasterIdLst>
  <p:sldIdLst>
    <p:sldId id="266" r:id="rId5"/>
    <p:sldId id="261" r:id="rId6"/>
    <p:sldId id="262" r:id="rId7"/>
    <p:sldId id="263" r:id="rId8"/>
    <p:sldId id="264" r:id="rId9"/>
    <p:sldId id="265" r:id="rId10"/>
    <p:sldId id="259" r:id="rId1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75" autoAdjust="0"/>
  </p:normalViewPr>
  <p:slideViewPr>
    <p:cSldViewPr>
      <p:cViewPr>
        <p:scale>
          <a:sx n="66" d="100"/>
          <a:sy n="66" d="100"/>
        </p:scale>
        <p:origin x="-653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18/01/2017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xmlns="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xmlns="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71600" y="5013176"/>
            <a:ext cx="7272338" cy="2174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GB" altLang="sl-SI" dirty="0" err="1" smtClean="0"/>
              <a:t>Sigitas</a:t>
            </a:r>
            <a:r>
              <a:rPr lang="en-GB" altLang="sl-SI" dirty="0" smtClean="0"/>
              <a:t> </a:t>
            </a:r>
            <a:r>
              <a:rPr lang="en-GB" altLang="sl-SI" dirty="0" err="1" smtClean="0"/>
              <a:t>Besagirskas</a:t>
            </a:r>
            <a:endParaRPr lang="en-GB" altLang="sl-SI" dirty="0" smtClean="0"/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71600" y="5301208"/>
            <a:ext cx="7272338" cy="5520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GB" altLang="sl-SI" dirty="0" smtClean="0"/>
              <a:t>Vilnius Industry and Business </a:t>
            </a:r>
            <a:r>
              <a:rPr lang="en-GB" altLang="sl-SI" dirty="0" smtClean="0"/>
              <a:t>association</a:t>
            </a:r>
          </a:p>
          <a:p>
            <a:r>
              <a:rPr lang="cs-CZ" altLang="sl-SI" b="1" dirty="0" smtClean="0"/>
              <a:t>Country: </a:t>
            </a:r>
            <a:r>
              <a:rPr lang="en-US" altLang="sl-SI" b="1" dirty="0" smtClean="0"/>
              <a:t>Lithuania</a:t>
            </a:r>
            <a:endParaRPr lang="cs-CZ" altLang="sl-SI" b="1" dirty="0" smtClean="0"/>
          </a:p>
          <a:p>
            <a:pPr>
              <a:buFont typeface="Arial" charset="0"/>
              <a:buNone/>
            </a:pPr>
            <a:endParaRPr lang="en-GB" altLang="sl-SI" dirty="0" smtClean="0"/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792956" y="3461544"/>
            <a:ext cx="7772400" cy="7953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dirty="0"/>
              <a:t>Current situation regarding Home Care R&amp;I support – unmet needs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27 </a:t>
            </a:r>
            <a:r>
              <a:rPr lang="fr-FR" dirty="0" smtClean="0"/>
              <a:t>January, 2017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cs-CZ" dirty="0" smtClean="0">
                <a:sym typeface="Webdings" panose="05030102010509060703" pitchFamily="18" charset="2"/>
              </a:rPr>
              <a:t> 1st International thematic workshop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ntraštė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l-SI" b="1" dirty="0" smtClean="0"/>
              <a:t>Main players</a:t>
            </a:r>
            <a:endParaRPr lang="lt-LT" dirty="0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15" name="Rounded Rectangle 17"/>
          <p:cNvSpPr/>
          <p:nvPr/>
        </p:nvSpPr>
        <p:spPr>
          <a:xfrm>
            <a:off x="5467350" y="4598951"/>
            <a:ext cx="3249858" cy="111454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8"/>
          <p:cNvSpPr/>
          <p:nvPr/>
        </p:nvSpPr>
        <p:spPr>
          <a:xfrm>
            <a:off x="504928" y="4615144"/>
            <a:ext cx="3249858" cy="111454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5437247" y="1904763"/>
            <a:ext cx="3249858" cy="111454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2"/>
          <p:cNvSpPr/>
          <p:nvPr/>
        </p:nvSpPr>
        <p:spPr>
          <a:xfrm>
            <a:off x="3131840" y="2996952"/>
            <a:ext cx="2952328" cy="1559108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3"/>
          <p:cNvSpPr/>
          <p:nvPr/>
        </p:nvSpPr>
        <p:spPr>
          <a:xfrm>
            <a:off x="512157" y="1930318"/>
            <a:ext cx="3249858" cy="111454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484633" y="3042193"/>
            <a:ext cx="2304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2"/>
                </a:solidFill>
              </a:rPr>
              <a:t>Home care</a:t>
            </a:r>
            <a:endParaRPr lang="en-US" sz="44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0151" y="2116513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Business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897" y="1861871"/>
            <a:ext cx="3398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Health care providers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2079" y="4818447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Public actors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4959" y="4556060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Research </a:t>
            </a:r>
            <a:r>
              <a:rPr lang="en-US" sz="3600" dirty="0" smtClean="0">
                <a:solidFill>
                  <a:schemeClr val="bg1"/>
                </a:solidFill>
              </a:rPr>
              <a:t>actors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US" b="1" dirty="0" smtClean="0"/>
              <a:t>Health care providers 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350000" cy="458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5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Business</a:t>
            </a:r>
            <a:endParaRPr lang="lt-LT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412776"/>
            <a:ext cx="6350000" cy="45890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Research actors</a:t>
            </a:r>
            <a:endParaRPr lang="lt-LT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484784"/>
            <a:ext cx="635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Public actors</a:t>
            </a:r>
            <a:endParaRPr lang="lt-LT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1700808"/>
            <a:ext cx="635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685800" y="3344863"/>
            <a:ext cx="7772400" cy="7937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fr-FR" altLang="sl-SI" dirty="0" smtClean="0"/>
              <a:t>Thank you! </a:t>
            </a:r>
            <a:r>
              <a:rPr lang="cs-CZ" altLang="sl-SI" dirty="0" smtClean="0"/>
              <a:t/>
            </a:r>
            <a:br>
              <a:rPr lang="cs-CZ" altLang="sl-SI" dirty="0" smtClean="0"/>
            </a:br>
            <a:endParaRPr lang="fr-FR" altLang="sl-SI" sz="2200" dirty="0" smtClean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140</TotalTime>
  <Words>56</Words>
  <Application>Microsoft Office PowerPoint</Application>
  <PresentationFormat>Demonstracija ekrane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Skaidrių pavadinimai</vt:lpstr>
      </vt:variant>
      <vt:variant>
        <vt:i4>7</vt:i4>
      </vt:variant>
    </vt:vector>
  </HeadingPairs>
  <TitlesOfParts>
    <vt:vector size="11" baseType="lpstr">
      <vt:lpstr>HoCare_PPT_Template</vt:lpstr>
      <vt:lpstr>CONTENT page</vt:lpstr>
      <vt:lpstr>IMAGE</vt:lpstr>
      <vt:lpstr>BLOCK page </vt:lpstr>
      <vt:lpstr>Current situation regarding Home Care R&amp;I support – unmet needs</vt:lpstr>
      <vt:lpstr>Main players</vt:lpstr>
      <vt:lpstr>Health care providers </vt:lpstr>
      <vt:lpstr>Business</vt:lpstr>
      <vt:lpstr>Research actors</vt:lpstr>
      <vt:lpstr>Public actors</vt:lpstr>
      <vt:lpstr>Thank you! 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ZEF</cp:lastModifiedBy>
  <cp:revision>10</cp:revision>
  <dcterms:created xsi:type="dcterms:W3CDTF">2016-05-25T15:05:31Z</dcterms:created>
  <dcterms:modified xsi:type="dcterms:W3CDTF">2017-01-18T11:36:17Z</dcterms:modified>
</cp:coreProperties>
</file>